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0" r:id="rId1"/>
    <p:sldMasterId id="2147483749" r:id="rId2"/>
    <p:sldMasterId id="2147483751" r:id="rId3"/>
    <p:sldMasterId id="2147483784" r:id="rId4"/>
  </p:sldMasterIdLst>
  <p:notesMasterIdLst>
    <p:notesMasterId r:id="rId71"/>
  </p:notesMasterIdLst>
  <p:handoutMasterIdLst>
    <p:handoutMasterId r:id="rId72"/>
  </p:handoutMasterIdLst>
  <p:sldIdLst>
    <p:sldId id="330" r:id="rId5"/>
    <p:sldId id="301" r:id="rId6"/>
    <p:sldId id="415" r:id="rId7"/>
    <p:sldId id="303" r:id="rId8"/>
    <p:sldId id="417" r:id="rId9"/>
    <p:sldId id="418" r:id="rId10"/>
    <p:sldId id="419" r:id="rId11"/>
    <p:sldId id="420" r:id="rId12"/>
    <p:sldId id="421" r:id="rId13"/>
    <p:sldId id="422" r:id="rId14"/>
    <p:sldId id="423" r:id="rId15"/>
    <p:sldId id="406" r:id="rId16"/>
    <p:sldId id="424" r:id="rId17"/>
    <p:sldId id="407" r:id="rId18"/>
    <p:sldId id="425" r:id="rId19"/>
    <p:sldId id="358" r:id="rId20"/>
    <p:sldId id="359" r:id="rId21"/>
    <p:sldId id="360" r:id="rId22"/>
    <p:sldId id="426" r:id="rId23"/>
    <p:sldId id="410" r:id="rId24"/>
    <p:sldId id="411" r:id="rId25"/>
    <p:sldId id="412" r:id="rId26"/>
    <p:sldId id="427" r:id="rId27"/>
    <p:sldId id="414" r:id="rId28"/>
    <p:sldId id="428" r:id="rId29"/>
    <p:sldId id="405" r:id="rId30"/>
    <p:sldId id="429" r:id="rId31"/>
    <p:sldId id="430" r:id="rId32"/>
    <p:sldId id="431" r:id="rId33"/>
    <p:sldId id="432" r:id="rId34"/>
    <p:sldId id="433" r:id="rId35"/>
    <p:sldId id="434" r:id="rId36"/>
    <p:sldId id="408" r:id="rId37"/>
    <p:sldId id="387" r:id="rId38"/>
    <p:sldId id="435" r:id="rId39"/>
    <p:sldId id="436" r:id="rId40"/>
    <p:sldId id="437" r:id="rId41"/>
    <p:sldId id="438" r:id="rId42"/>
    <p:sldId id="439" r:id="rId43"/>
    <p:sldId id="440" r:id="rId44"/>
    <p:sldId id="441" r:id="rId45"/>
    <p:sldId id="332" r:id="rId46"/>
    <p:sldId id="333" r:id="rId47"/>
    <p:sldId id="442" r:id="rId48"/>
    <p:sldId id="335" r:id="rId49"/>
    <p:sldId id="458" r:id="rId50"/>
    <p:sldId id="337" r:id="rId51"/>
    <p:sldId id="444" r:id="rId52"/>
    <p:sldId id="339" r:id="rId53"/>
    <p:sldId id="340" r:id="rId54"/>
    <p:sldId id="341" r:id="rId55"/>
    <p:sldId id="342" r:id="rId56"/>
    <p:sldId id="445" r:id="rId57"/>
    <p:sldId id="446" r:id="rId58"/>
    <p:sldId id="447" r:id="rId59"/>
    <p:sldId id="448" r:id="rId60"/>
    <p:sldId id="449" r:id="rId61"/>
    <p:sldId id="450" r:id="rId62"/>
    <p:sldId id="451" r:id="rId63"/>
    <p:sldId id="452" r:id="rId64"/>
    <p:sldId id="453" r:id="rId65"/>
    <p:sldId id="454" r:id="rId66"/>
    <p:sldId id="455" r:id="rId67"/>
    <p:sldId id="456" r:id="rId68"/>
    <p:sldId id="457" r:id="rId69"/>
    <p:sldId id="291" r:id="rId70"/>
  </p:sldIdLst>
  <p:sldSz cx="12188825" cy="6858000"/>
  <p:notesSz cx="6858000" cy="9296400"/>
  <p:embeddedFontLst>
    <p:embeddedFont>
      <p:font typeface="Kozuka Gothic Pro R" panose="020B0400000000000000" charset="-128"/>
      <p:regular r:id="rId73"/>
    </p:embeddedFont>
    <p:embeddedFont>
      <p:font typeface="Consolas" panose="020B0609020204030204" pitchFamily="49" charset="0"/>
      <p:regular r:id="rId74"/>
      <p:bold r:id="rId75"/>
      <p:italic r:id="rId76"/>
      <p:boldItalic r:id="rId77"/>
    </p:embeddedFont>
    <p:embeddedFont>
      <p:font typeface="Segoe UI" panose="020B0502040204020203" pitchFamily="34" charset="0"/>
      <p:regular r:id="rId78"/>
      <p:bold r:id="rId79"/>
      <p:italic r:id="rId80"/>
      <p:boldItalic r:id="rId81"/>
    </p:embeddedFont>
    <p:embeddedFont>
      <p:font typeface="宋体" panose="02010600030101010101" pitchFamily="2" charset="-122"/>
      <p:regular r:id="rId82"/>
    </p:embeddedFont>
    <p:embeddedFont>
      <p:font typeface="Segoe UI Light" panose="020B0502040204020203" pitchFamily="34" charset="0"/>
      <p:regular r:id="rId83"/>
      <p:italic r:id="rId84"/>
    </p:embeddedFont>
  </p:embeddedFont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云计算介绍" id="{C32BF143-2A19-4EE7-8BD5-6798161C09D7}">
          <p14:sldIdLst>
            <p14:sldId id="330"/>
            <p14:sldId id="301"/>
            <p14:sldId id="415"/>
            <p14:sldId id="303"/>
            <p14:sldId id="417"/>
          </p14:sldIdLst>
        </p14:section>
        <p14:section name="Windows Azure" id="{5E4156E2-A099-4F51-80BA-A0A1B5CA74F0}">
          <p14:sldIdLst>
            <p14:sldId id="418"/>
            <p14:sldId id="419"/>
            <p14:sldId id="420"/>
            <p14:sldId id="421"/>
            <p14:sldId id="422"/>
            <p14:sldId id="423"/>
            <p14:sldId id="406"/>
          </p14:sldIdLst>
        </p14:section>
        <p14:section name="虚拟机" id="{F0F5B035-F424-4FA7-B544-D9588B3F33E0}">
          <p14:sldIdLst>
            <p14:sldId id="424"/>
            <p14:sldId id="407"/>
            <p14:sldId id="425"/>
            <p14:sldId id="358"/>
            <p14:sldId id="359"/>
            <p14:sldId id="360"/>
            <p14:sldId id="426"/>
            <p14:sldId id="410"/>
            <p14:sldId id="411"/>
            <p14:sldId id="412"/>
            <p14:sldId id="427"/>
            <p14:sldId id="414"/>
          </p14:sldIdLst>
        </p14:section>
        <p14:section name="网站" id="{264A8B60-B9FA-4432-95A4-7895E89FC737}">
          <p14:sldIdLst>
            <p14:sldId id="428"/>
            <p14:sldId id="405"/>
            <p14:sldId id="429"/>
            <p14:sldId id="430"/>
            <p14:sldId id="431"/>
            <p14:sldId id="432"/>
            <p14:sldId id="433"/>
          </p14:sldIdLst>
        </p14:section>
        <p14:section name="云服务" id="{2CDE6F8B-A3B9-4ADE-8466-D31A7C4BE270}">
          <p14:sldIdLst>
            <p14:sldId id="434"/>
            <p14:sldId id="408"/>
            <p14:sldId id="387"/>
            <p14:sldId id="435"/>
            <p14:sldId id="436"/>
            <p14:sldId id="437"/>
            <p14:sldId id="438"/>
            <p14:sldId id="439"/>
            <p14:sldId id="440"/>
          </p14:sldIdLst>
        </p14:section>
        <p14:section name="创建块服务" id="{8083865B-29DE-456D-BC63-C1192E8D5085}">
          <p14:sldIdLst>
            <p14:sldId id="441"/>
            <p14:sldId id="332"/>
            <p14:sldId id="333"/>
          </p14:sldIdLst>
        </p14:section>
        <p14:section name="SQL数据库" id="{F2B7DB92-3B3A-410A-A281-626A2A66ED0C}">
          <p14:sldIdLst>
            <p14:sldId id="442"/>
            <p14:sldId id="335"/>
          </p14:sldIdLst>
        </p14:section>
        <p14:section name="块存储" id="{2051A546-2383-44DC-A095-2A4ABEEFB210}">
          <p14:sldIdLst>
            <p14:sldId id="458"/>
            <p14:sldId id="337"/>
          </p14:sldIdLst>
        </p14:section>
        <p14:section name="缓存" id="{9F044814-AFDA-4CD2-80EF-7C0F4157E6C3}">
          <p14:sldIdLst>
            <p14:sldId id="444"/>
            <p14:sldId id="339"/>
            <p14:sldId id="340"/>
            <p14:sldId id="341"/>
            <p14:sldId id="342"/>
          </p14:sldIdLst>
        </p14:section>
        <p14:section name="认证和服务总线" id="{FEB934FC-C07F-4B70-9AA6-EDDF34557D53}">
          <p14:sldIdLst>
            <p14:sldId id="445"/>
            <p14:sldId id="446"/>
            <p14:sldId id="447"/>
            <p14:sldId id="448"/>
            <p14:sldId id="449"/>
          </p14:sldIdLst>
        </p14:section>
        <p14:section name="价格和SLAs" id="{A8BCCDB2-C8CF-4EEC-A4AD-705A02E77EC6}">
          <p14:sldIdLst>
            <p14:sldId id="450"/>
            <p14:sldId id="451"/>
            <p14:sldId id="452"/>
            <p14:sldId id="453"/>
            <p14:sldId id="454"/>
          </p14:sldIdLst>
        </p14:section>
        <p14:section name="结束" id="{8AF084D8-4D86-40FB-8932-4F6AA17A5223}">
          <p14:sldIdLst>
            <p14:sldId id="455"/>
            <p14:sldId id="456"/>
            <p14:sldId id="457"/>
            <p14:sldId id="291"/>
          </p14:sldIdLst>
        </p14:section>
      </p14:sectionLst>
    </p:ext>
    <p:ext uri="{EFAFB233-063F-42B5-8137-9DF3F51BA10A}">
      <p15:sldGuideLst xmlns:p15="http://schemas.microsoft.com/office/powerpoint/2012/main">
        <p15:guide id="1" orient="horz" pos="2160">
          <p15:clr>
            <a:srgbClr val="A4A3A4"/>
          </p15:clr>
        </p15:guide>
        <p15:guide id="2" orient="horz" pos="911">
          <p15:clr>
            <a:srgbClr val="A4A3A4"/>
          </p15:clr>
        </p15:guide>
        <p15:guide id="3" orient="horz" pos="1199">
          <p15:clr>
            <a:srgbClr val="A4A3A4"/>
          </p15:clr>
        </p15:guide>
        <p15:guide id="4" orient="horz" pos="1487">
          <p15:clr>
            <a:srgbClr val="A4A3A4"/>
          </p15:clr>
        </p15:guide>
        <p15:guide id="5" orient="horz" pos="2729">
          <p15:clr>
            <a:srgbClr val="A4A3A4"/>
          </p15:clr>
        </p15:guide>
        <p15:guide id="6" orient="horz" pos="4176">
          <p15:clr>
            <a:srgbClr val="A4A3A4"/>
          </p15:clr>
        </p15:guide>
        <p15:guide id="7" pos="3839">
          <p15:clr>
            <a:srgbClr val="A4A3A4"/>
          </p15:clr>
        </p15:guide>
        <p15:guide id="8" pos="326">
          <p15:clr>
            <a:srgbClr val="A4A3A4"/>
          </p15:clr>
        </p15:guide>
        <p15:guide id="9" pos="7067">
          <p15:clr>
            <a:srgbClr val="A4A3A4"/>
          </p15:clr>
        </p15:guide>
        <p15:guide id="10" pos="7355">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90" autoAdjust="0"/>
    <p:restoredTop sz="63406" autoAdjust="0"/>
  </p:normalViewPr>
  <p:slideViewPr>
    <p:cSldViewPr snapToGrid="0">
      <p:cViewPr varScale="1">
        <p:scale>
          <a:sx n="73" d="100"/>
          <a:sy n="73" d="100"/>
        </p:scale>
        <p:origin x="246" y="72"/>
      </p:cViewPr>
      <p:guideLst>
        <p:guide orient="horz" pos="2160"/>
        <p:guide orient="horz" pos="911"/>
        <p:guide orient="horz" pos="1199"/>
        <p:guide orient="horz" pos="1487"/>
        <p:guide orient="horz" pos="2729"/>
        <p:guide orient="horz" pos="4176"/>
        <p:guide pos="3839"/>
        <p:guide pos="326"/>
        <p:guide pos="7067"/>
        <p:guide pos="7355"/>
      </p:guideLst>
    </p:cSldViewPr>
  </p:slideViewPr>
  <p:notesTextViewPr>
    <p:cViewPr>
      <p:scale>
        <a:sx n="100" d="100"/>
        <a:sy n="100" d="100"/>
      </p:scale>
      <p:origin x="0" y="0"/>
    </p:cViewPr>
  </p:notesTextViewPr>
  <p:sorterViewPr>
    <p:cViewPr>
      <p:scale>
        <a:sx n="100" d="100"/>
        <a:sy n="100" d="100"/>
      </p:scale>
      <p:origin x="0" y="30"/>
    </p:cViewPr>
  </p:sorterViewPr>
  <p:notesViewPr>
    <p:cSldViewPr snapToGrid="0" showGuides="1">
      <p:cViewPr varScale="1">
        <p:scale>
          <a:sx n="69" d="100"/>
          <a:sy n="69" d="100"/>
        </p:scale>
        <p:origin x="3264" y="7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font" Target="fonts/font12.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2.fntdata"/><Relationship Id="rId79" Type="http://schemas.openxmlformats.org/officeDocument/2006/relationships/font" Target="fonts/font7.fntdata"/><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font" Target="fonts/font5.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handoutMaster" Target="handoutMasters/handoutMaster1.xml"/><Relationship Id="rId80" Type="http://schemas.openxmlformats.org/officeDocument/2006/relationships/font" Target="fonts/font8.fntdata"/><Relationship Id="rId85"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font" Target="fonts/font3.fntdata"/><Relationship Id="rId83" Type="http://schemas.openxmlformats.org/officeDocument/2006/relationships/font" Target="fonts/font11.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4.fntdata"/><Relationship Id="rId7" Type="http://schemas.openxmlformats.org/officeDocument/2006/relationships/slide" Target="slides/slide3.xml"/><Relationship Id="rId71" Type="http://schemas.openxmlformats.org/officeDocument/2006/relationships/notesMaster" Target="notesMasters/notesMaster1.xml"/><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theme" Target="theme/theme1.xml"/><Relationship Id="rId61" Type="http://schemas.openxmlformats.org/officeDocument/2006/relationships/slide" Target="slides/slide57.xml"/><Relationship Id="rId82" Type="http://schemas.openxmlformats.org/officeDocument/2006/relationships/font" Target="fonts/font10.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3/4/2013</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24.wdp>
</file>

<file path=ppt/media/hdphoto25.wdp>
</file>

<file path=ppt/media/hdphoto26.wdp>
</file>

<file path=ppt/media/hdphoto27.wdp>
</file>

<file path=ppt/media/hdphoto28.wdp>
</file>

<file path=ppt/media/hdphoto29.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g>
</file>

<file path=ppt/media/image100.jp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3/4/2013</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a:t>
            </a:fld>
            <a:endParaRPr lang="en-US" dirty="0"/>
          </a:p>
        </p:txBody>
      </p:sp>
    </p:spTree>
    <p:extLst>
      <p:ext uri="{BB962C8B-B14F-4D97-AF65-F5344CB8AC3E}">
        <p14:creationId xmlns:p14="http://schemas.microsoft.com/office/powerpoint/2010/main" val="5561291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endParaRPr lang="en-US" altLang="zh-CN"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10</a:t>
            </a:fld>
            <a:endParaRPr lang="en-US" dirty="0"/>
          </a:p>
        </p:txBody>
      </p:sp>
    </p:spTree>
    <p:extLst>
      <p:ext uri="{BB962C8B-B14F-4D97-AF65-F5344CB8AC3E}">
        <p14:creationId xmlns:p14="http://schemas.microsoft.com/office/powerpoint/2010/main" val="196684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11</a:t>
            </a:fld>
            <a:endParaRPr lang="en-US" dirty="0"/>
          </a:p>
        </p:txBody>
      </p:sp>
    </p:spTree>
    <p:extLst>
      <p:ext uri="{BB962C8B-B14F-4D97-AF65-F5344CB8AC3E}">
        <p14:creationId xmlns:p14="http://schemas.microsoft.com/office/powerpoint/2010/main" val="27332780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346265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13</a:t>
            </a:fld>
            <a:endParaRPr lang="en-US" dirty="0"/>
          </a:p>
        </p:txBody>
      </p:sp>
    </p:spTree>
    <p:extLst>
      <p:ext uri="{BB962C8B-B14F-4D97-AF65-F5344CB8AC3E}">
        <p14:creationId xmlns:p14="http://schemas.microsoft.com/office/powerpoint/2010/main" val="23412610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3462654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15</a:t>
            </a:fld>
            <a:endParaRPr lang="en-US" dirty="0"/>
          </a:p>
        </p:txBody>
      </p:sp>
    </p:spTree>
    <p:extLst>
      <p:ext uri="{BB962C8B-B14F-4D97-AF65-F5344CB8AC3E}">
        <p14:creationId xmlns:p14="http://schemas.microsoft.com/office/powerpoint/2010/main" val="4657782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 typeface="Arial" pitchFamily="34" charset="0"/>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2522618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 typeface="Arial" pitchFamily="34" charset="0"/>
              <a:buNone/>
              <a:tabLst/>
              <a:defRPr/>
            </a:pPr>
            <a:endParaRPr lang="en-US" altLang="zh-CN"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2522618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 typeface="Arial" pitchFamily="34" charset="0"/>
              <a:buNone/>
              <a:tabLst/>
              <a:defRPr/>
            </a:pPr>
            <a:endParaRPr lang="en-US" altLang="zh-CN"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25226187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19</a:t>
            </a:fld>
            <a:endParaRPr lang="en-US" dirty="0"/>
          </a:p>
        </p:txBody>
      </p:sp>
    </p:spTree>
    <p:extLst>
      <p:ext uri="{BB962C8B-B14F-4D97-AF65-F5344CB8AC3E}">
        <p14:creationId xmlns:p14="http://schemas.microsoft.com/office/powerpoint/2010/main" val="3695072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4D312BB7-0100-46F5-B6A2-2DDB0C4FB2EB}" type="slidenum">
              <a:rPr lang="en-US" smtClean="0"/>
              <a:t>2</a:t>
            </a:fld>
            <a:endParaRPr lang="en-US" dirty="0"/>
          </a:p>
        </p:txBody>
      </p:sp>
    </p:spTree>
    <p:extLst>
      <p:ext uri="{BB962C8B-B14F-4D97-AF65-F5344CB8AC3E}">
        <p14:creationId xmlns:p14="http://schemas.microsoft.com/office/powerpoint/2010/main" val="21777420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25226187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25226187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25226187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23</a:t>
            </a:fld>
            <a:endParaRPr lang="en-US" dirty="0"/>
          </a:p>
        </p:txBody>
      </p:sp>
    </p:spTree>
    <p:extLst>
      <p:ext uri="{BB962C8B-B14F-4D97-AF65-F5344CB8AC3E}">
        <p14:creationId xmlns:p14="http://schemas.microsoft.com/office/powerpoint/2010/main" val="5060835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25226187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25</a:t>
            </a:fld>
            <a:endParaRPr lang="en-US" dirty="0"/>
          </a:p>
        </p:txBody>
      </p:sp>
    </p:spTree>
    <p:extLst>
      <p:ext uri="{BB962C8B-B14F-4D97-AF65-F5344CB8AC3E}">
        <p14:creationId xmlns:p14="http://schemas.microsoft.com/office/powerpoint/2010/main" val="16253443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3462654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27</a:t>
            </a:fld>
            <a:endParaRPr lang="en-US" dirty="0"/>
          </a:p>
        </p:txBody>
      </p:sp>
    </p:spTree>
    <p:extLst>
      <p:ext uri="{BB962C8B-B14F-4D97-AF65-F5344CB8AC3E}">
        <p14:creationId xmlns:p14="http://schemas.microsoft.com/office/powerpoint/2010/main" val="27189761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28</a:t>
            </a:fld>
            <a:endParaRPr lang="en-US" dirty="0"/>
          </a:p>
        </p:txBody>
      </p:sp>
    </p:spTree>
    <p:extLst>
      <p:ext uri="{BB962C8B-B14F-4D97-AF65-F5344CB8AC3E}">
        <p14:creationId xmlns:p14="http://schemas.microsoft.com/office/powerpoint/2010/main" val="24671694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29</a:t>
            </a:fld>
            <a:endParaRPr lang="en-US" dirty="0"/>
          </a:p>
        </p:txBody>
      </p:sp>
    </p:spTree>
    <p:extLst>
      <p:ext uri="{BB962C8B-B14F-4D97-AF65-F5344CB8AC3E}">
        <p14:creationId xmlns:p14="http://schemas.microsoft.com/office/powerpoint/2010/main" val="9360298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a:t>
            </a:fld>
            <a:endParaRPr lang="en-US" dirty="0"/>
          </a:p>
        </p:txBody>
      </p:sp>
    </p:spTree>
    <p:extLst>
      <p:ext uri="{BB962C8B-B14F-4D97-AF65-F5344CB8AC3E}">
        <p14:creationId xmlns:p14="http://schemas.microsoft.com/office/powerpoint/2010/main" val="38868558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30</a:t>
            </a:fld>
            <a:endParaRPr lang="en-US" dirty="0"/>
          </a:p>
        </p:txBody>
      </p:sp>
    </p:spTree>
    <p:extLst>
      <p:ext uri="{BB962C8B-B14F-4D97-AF65-F5344CB8AC3E}">
        <p14:creationId xmlns:p14="http://schemas.microsoft.com/office/powerpoint/2010/main" val="32872386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31</a:t>
            </a:fld>
            <a:endParaRPr lang="en-US" dirty="0"/>
          </a:p>
        </p:txBody>
      </p:sp>
    </p:spTree>
    <p:extLst>
      <p:ext uri="{BB962C8B-B14F-4D97-AF65-F5344CB8AC3E}">
        <p14:creationId xmlns:p14="http://schemas.microsoft.com/office/powerpoint/2010/main" val="35938695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32</a:t>
            </a:fld>
            <a:endParaRPr lang="en-US" dirty="0"/>
          </a:p>
        </p:txBody>
      </p:sp>
    </p:spTree>
    <p:extLst>
      <p:ext uri="{BB962C8B-B14F-4D97-AF65-F5344CB8AC3E}">
        <p14:creationId xmlns:p14="http://schemas.microsoft.com/office/powerpoint/2010/main" val="40018891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3462654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34</a:t>
            </a:fld>
            <a:endParaRPr lang="en-US" dirty="0">
              <a:solidFill>
                <a:prstClr val="black"/>
              </a:solidFill>
            </a:endParaRPr>
          </a:p>
        </p:txBody>
      </p:sp>
    </p:spTree>
    <p:extLst>
      <p:ext uri="{BB962C8B-B14F-4D97-AF65-F5344CB8AC3E}">
        <p14:creationId xmlns:p14="http://schemas.microsoft.com/office/powerpoint/2010/main" val="10401935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35</a:t>
            </a:fld>
            <a:endParaRPr lang="en-US" dirty="0"/>
          </a:p>
        </p:txBody>
      </p:sp>
    </p:spTree>
    <p:extLst>
      <p:ext uri="{BB962C8B-B14F-4D97-AF65-F5344CB8AC3E}">
        <p14:creationId xmlns:p14="http://schemas.microsoft.com/office/powerpoint/2010/main" val="649433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36</a:t>
            </a:fld>
            <a:endParaRPr lang="en-US" dirty="0"/>
          </a:p>
        </p:txBody>
      </p:sp>
    </p:spTree>
    <p:extLst>
      <p:ext uri="{BB962C8B-B14F-4D97-AF65-F5344CB8AC3E}">
        <p14:creationId xmlns:p14="http://schemas.microsoft.com/office/powerpoint/2010/main" val="5661443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37</a:t>
            </a:fld>
            <a:endParaRPr lang="en-US" dirty="0"/>
          </a:p>
        </p:txBody>
      </p:sp>
    </p:spTree>
    <p:extLst>
      <p:ext uri="{BB962C8B-B14F-4D97-AF65-F5344CB8AC3E}">
        <p14:creationId xmlns:p14="http://schemas.microsoft.com/office/powerpoint/2010/main" val="23575084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38</a:t>
            </a:fld>
            <a:endParaRPr lang="en-US" dirty="0"/>
          </a:p>
        </p:txBody>
      </p:sp>
    </p:spTree>
    <p:extLst>
      <p:ext uri="{BB962C8B-B14F-4D97-AF65-F5344CB8AC3E}">
        <p14:creationId xmlns:p14="http://schemas.microsoft.com/office/powerpoint/2010/main" val="30612102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39</a:t>
            </a:fld>
            <a:endParaRPr lang="en-US" dirty="0"/>
          </a:p>
        </p:txBody>
      </p:sp>
    </p:spTree>
    <p:extLst>
      <p:ext uri="{BB962C8B-B14F-4D97-AF65-F5344CB8AC3E}">
        <p14:creationId xmlns:p14="http://schemas.microsoft.com/office/powerpoint/2010/main" val="1738177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Tree>
    <p:extLst>
      <p:ext uri="{BB962C8B-B14F-4D97-AF65-F5344CB8AC3E}">
        <p14:creationId xmlns:p14="http://schemas.microsoft.com/office/powerpoint/2010/main" val="38792876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40</a:t>
            </a:fld>
            <a:endParaRPr lang="en-US" dirty="0"/>
          </a:p>
        </p:txBody>
      </p:sp>
    </p:spTree>
    <p:extLst>
      <p:ext uri="{BB962C8B-B14F-4D97-AF65-F5344CB8AC3E}">
        <p14:creationId xmlns:p14="http://schemas.microsoft.com/office/powerpoint/2010/main" val="11496883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41</a:t>
            </a:fld>
            <a:endParaRPr lang="en-US" dirty="0"/>
          </a:p>
        </p:txBody>
      </p:sp>
    </p:spTree>
    <p:extLst>
      <p:ext uri="{BB962C8B-B14F-4D97-AF65-F5344CB8AC3E}">
        <p14:creationId xmlns:p14="http://schemas.microsoft.com/office/powerpoint/2010/main" val="8994679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23999217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43</a:t>
            </a:fld>
            <a:endParaRPr lang="en-US" dirty="0">
              <a:solidFill>
                <a:prstClr val="black"/>
              </a:solidFill>
            </a:endParaRPr>
          </a:p>
        </p:txBody>
      </p:sp>
    </p:spTree>
    <p:extLst>
      <p:ext uri="{BB962C8B-B14F-4D97-AF65-F5344CB8AC3E}">
        <p14:creationId xmlns:p14="http://schemas.microsoft.com/office/powerpoint/2010/main" val="29987604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44</a:t>
            </a:fld>
            <a:endParaRPr lang="en-US" dirty="0"/>
          </a:p>
        </p:txBody>
      </p:sp>
    </p:spTree>
    <p:extLst>
      <p:ext uri="{BB962C8B-B14F-4D97-AF65-F5344CB8AC3E}">
        <p14:creationId xmlns:p14="http://schemas.microsoft.com/office/powerpoint/2010/main" val="7932507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3462654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46</a:t>
            </a:fld>
            <a:endParaRPr lang="en-US" dirty="0"/>
          </a:p>
        </p:txBody>
      </p:sp>
    </p:spTree>
    <p:extLst>
      <p:ext uri="{BB962C8B-B14F-4D97-AF65-F5344CB8AC3E}">
        <p14:creationId xmlns:p14="http://schemas.microsoft.com/office/powerpoint/2010/main" val="52469839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47</a:t>
            </a:fld>
            <a:endParaRPr lang="en-US" dirty="0">
              <a:solidFill>
                <a:prstClr val="black"/>
              </a:solidFill>
            </a:endParaRPr>
          </a:p>
        </p:txBody>
      </p:sp>
    </p:spTree>
    <p:extLst>
      <p:ext uri="{BB962C8B-B14F-4D97-AF65-F5344CB8AC3E}">
        <p14:creationId xmlns:p14="http://schemas.microsoft.com/office/powerpoint/2010/main" val="3462654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48</a:t>
            </a:fld>
            <a:endParaRPr lang="en-US" dirty="0"/>
          </a:p>
        </p:txBody>
      </p:sp>
    </p:spTree>
    <p:extLst>
      <p:ext uri="{BB962C8B-B14F-4D97-AF65-F5344CB8AC3E}">
        <p14:creationId xmlns:p14="http://schemas.microsoft.com/office/powerpoint/2010/main" val="34541204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49</a:t>
            </a:fld>
            <a:endParaRPr lang="en-US" dirty="0">
              <a:solidFill>
                <a:prstClr val="black"/>
              </a:solidFill>
            </a:endParaRPr>
          </a:p>
        </p:txBody>
      </p:sp>
    </p:spTree>
    <p:extLst>
      <p:ext uri="{BB962C8B-B14F-4D97-AF65-F5344CB8AC3E}">
        <p14:creationId xmlns:p14="http://schemas.microsoft.com/office/powerpoint/2010/main" val="346265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a:t>
            </a:fld>
            <a:endParaRPr lang="en-US" dirty="0"/>
          </a:p>
        </p:txBody>
      </p:sp>
    </p:spTree>
    <p:extLst>
      <p:ext uri="{BB962C8B-B14F-4D97-AF65-F5344CB8AC3E}">
        <p14:creationId xmlns:p14="http://schemas.microsoft.com/office/powerpoint/2010/main" val="370006343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50</a:t>
            </a:fld>
            <a:endParaRPr lang="en-US" dirty="0"/>
          </a:p>
        </p:txBody>
      </p:sp>
    </p:spTree>
    <p:extLst>
      <p:ext uri="{BB962C8B-B14F-4D97-AF65-F5344CB8AC3E}">
        <p14:creationId xmlns:p14="http://schemas.microsoft.com/office/powerpoint/2010/main" val="348928808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51</a:t>
            </a:fld>
            <a:endParaRPr lang="en-US" dirty="0"/>
          </a:p>
        </p:txBody>
      </p:sp>
    </p:spTree>
    <p:extLst>
      <p:ext uri="{BB962C8B-B14F-4D97-AF65-F5344CB8AC3E}">
        <p14:creationId xmlns:p14="http://schemas.microsoft.com/office/powerpoint/2010/main" val="154200569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52</a:t>
            </a:fld>
            <a:endParaRPr lang="en-US" dirty="0"/>
          </a:p>
        </p:txBody>
      </p:sp>
    </p:spTree>
    <p:extLst>
      <p:ext uri="{BB962C8B-B14F-4D97-AF65-F5344CB8AC3E}">
        <p14:creationId xmlns:p14="http://schemas.microsoft.com/office/powerpoint/2010/main" val="173861569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53</a:t>
            </a:fld>
            <a:endParaRPr lang="en-US" dirty="0"/>
          </a:p>
        </p:txBody>
      </p:sp>
    </p:spTree>
    <p:extLst>
      <p:ext uri="{BB962C8B-B14F-4D97-AF65-F5344CB8AC3E}">
        <p14:creationId xmlns:p14="http://schemas.microsoft.com/office/powerpoint/2010/main" val="21720263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54</a:t>
            </a:fld>
            <a:endParaRPr lang="en-US" dirty="0"/>
          </a:p>
        </p:txBody>
      </p:sp>
    </p:spTree>
    <p:extLst>
      <p:ext uri="{BB962C8B-B14F-4D97-AF65-F5344CB8AC3E}">
        <p14:creationId xmlns:p14="http://schemas.microsoft.com/office/powerpoint/2010/main" val="31943142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55</a:t>
            </a:fld>
            <a:endParaRPr lang="en-US" dirty="0"/>
          </a:p>
        </p:txBody>
      </p:sp>
    </p:spTree>
    <p:extLst>
      <p:ext uri="{BB962C8B-B14F-4D97-AF65-F5344CB8AC3E}">
        <p14:creationId xmlns:p14="http://schemas.microsoft.com/office/powerpoint/2010/main" val="390254601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56</a:t>
            </a:fld>
            <a:endParaRPr lang="en-US" dirty="0"/>
          </a:p>
        </p:txBody>
      </p:sp>
    </p:spTree>
    <p:extLst>
      <p:ext uri="{BB962C8B-B14F-4D97-AF65-F5344CB8AC3E}">
        <p14:creationId xmlns:p14="http://schemas.microsoft.com/office/powerpoint/2010/main" val="347894041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57</a:t>
            </a:fld>
            <a:endParaRPr lang="en-US" dirty="0"/>
          </a:p>
        </p:txBody>
      </p:sp>
    </p:spTree>
    <p:extLst>
      <p:ext uri="{BB962C8B-B14F-4D97-AF65-F5344CB8AC3E}">
        <p14:creationId xmlns:p14="http://schemas.microsoft.com/office/powerpoint/2010/main" val="206059021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58</a:t>
            </a:fld>
            <a:endParaRPr lang="en-US" dirty="0"/>
          </a:p>
        </p:txBody>
      </p:sp>
    </p:spTree>
    <p:extLst>
      <p:ext uri="{BB962C8B-B14F-4D97-AF65-F5344CB8AC3E}">
        <p14:creationId xmlns:p14="http://schemas.microsoft.com/office/powerpoint/2010/main" val="12770816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59</a:t>
            </a:fld>
            <a:endParaRPr lang="en-US" dirty="0"/>
          </a:p>
        </p:txBody>
      </p:sp>
    </p:spTree>
    <p:extLst>
      <p:ext uri="{BB962C8B-B14F-4D97-AF65-F5344CB8AC3E}">
        <p14:creationId xmlns:p14="http://schemas.microsoft.com/office/powerpoint/2010/main" val="613389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a:t>
            </a:fld>
            <a:endParaRPr lang="en-US" dirty="0"/>
          </a:p>
        </p:txBody>
      </p:sp>
    </p:spTree>
    <p:extLst>
      <p:ext uri="{BB962C8B-B14F-4D97-AF65-F5344CB8AC3E}">
        <p14:creationId xmlns:p14="http://schemas.microsoft.com/office/powerpoint/2010/main" val="267681946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60</a:t>
            </a:fld>
            <a:endParaRPr lang="en-US" dirty="0"/>
          </a:p>
        </p:txBody>
      </p:sp>
    </p:spTree>
    <p:extLst>
      <p:ext uri="{BB962C8B-B14F-4D97-AF65-F5344CB8AC3E}">
        <p14:creationId xmlns:p14="http://schemas.microsoft.com/office/powerpoint/2010/main" val="4468973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61</a:t>
            </a:fld>
            <a:endParaRPr lang="en-US" dirty="0"/>
          </a:p>
        </p:txBody>
      </p:sp>
    </p:spTree>
    <p:extLst>
      <p:ext uri="{BB962C8B-B14F-4D97-AF65-F5344CB8AC3E}">
        <p14:creationId xmlns:p14="http://schemas.microsoft.com/office/powerpoint/2010/main" val="138290673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62</a:t>
            </a:fld>
            <a:endParaRPr lang="en-US" dirty="0"/>
          </a:p>
        </p:txBody>
      </p:sp>
    </p:spTree>
    <p:extLst>
      <p:ext uri="{BB962C8B-B14F-4D97-AF65-F5344CB8AC3E}">
        <p14:creationId xmlns:p14="http://schemas.microsoft.com/office/powerpoint/2010/main" val="12043467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63</a:t>
            </a:fld>
            <a:endParaRPr lang="en-US" dirty="0"/>
          </a:p>
        </p:txBody>
      </p:sp>
    </p:spTree>
    <p:extLst>
      <p:ext uri="{BB962C8B-B14F-4D97-AF65-F5344CB8AC3E}">
        <p14:creationId xmlns:p14="http://schemas.microsoft.com/office/powerpoint/2010/main" val="385803377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64</a:t>
            </a:fld>
            <a:endParaRPr lang="en-US" dirty="0"/>
          </a:p>
        </p:txBody>
      </p:sp>
    </p:spTree>
    <p:extLst>
      <p:ext uri="{BB962C8B-B14F-4D97-AF65-F5344CB8AC3E}">
        <p14:creationId xmlns:p14="http://schemas.microsoft.com/office/powerpoint/2010/main" val="159751761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65</a:t>
            </a:fld>
            <a:endParaRPr lang="en-US" dirty="0"/>
          </a:p>
        </p:txBody>
      </p:sp>
    </p:spTree>
    <p:extLst>
      <p:ext uri="{BB962C8B-B14F-4D97-AF65-F5344CB8AC3E}">
        <p14:creationId xmlns:p14="http://schemas.microsoft.com/office/powerpoint/2010/main" val="89799093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t>66</a:t>
            </a:fld>
            <a:endParaRPr lang="en-US" dirty="0"/>
          </a:p>
        </p:txBody>
      </p:sp>
    </p:spTree>
    <p:extLst>
      <p:ext uri="{BB962C8B-B14F-4D97-AF65-F5344CB8AC3E}">
        <p14:creationId xmlns:p14="http://schemas.microsoft.com/office/powerpoint/2010/main" val="932492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endParaRPr lang="en-US" altLang="zh-CN"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7</a:t>
            </a:fld>
            <a:endParaRPr lang="en-US" dirty="0"/>
          </a:p>
        </p:txBody>
      </p:sp>
    </p:spTree>
    <p:extLst>
      <p:ext uri="{BB962C8B-B14F-4D97-AF65-F5344CB8AC3E}">
        <p14:creationId xmlns:p14="http://schemas.microsoft.com/office/powerpoint/2010/main" val="35221090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8</a:t>
            </a:fld>
            <a:endParaRPr lang="en-US" dirty="0"/>
          </a:p>
        </p:txBody>
      </p:sp>
    </p:spTree>
    <p:extLst>
      <p:ext uri="{BB962C8B-B14F-4D97-AF65-F5344CB8AC3E}">
        <p14:creationId xmlns:p14="http://schemas.microsoft.com/office/powerpoint/2010/main" val="149693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9</a:t>
            </a:fld>
            <a:endParaRPr lang="en-US" dirty="0"/>
          </a:p>
        </p:txBody>
      </p:sp>
    </p:spTree>
    <p:extLst>
      <p:ext uri="{BB962C8B-B14F-4D97-AF65-F5344CB8AC3E}">
        <p14:creationId xmlns:p14="http://schemas.microsoft.com/office/powerpoint/2010/main" val="3993167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3.xml"/><Relationship Id="rId4" Type="http://schemas.openxmlformats.org/officeDocument/2006/relationships/image" Target="../media/image25.png"/></Relationships>
</file>

<file path=ppt/slideLayouts/_rels/slideLayout51.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5.png"/><Relationship Id="rId3" Type="http://schemas.openxmlformats.org/officeDocument/2006/relationships/image" Target="../media/image27.png"/><Relationship Id="rId7" Type="http://schemas.openxmlformats.org/officeDocument/2006/relationships/image" Target="../media/image30.png"/><Relationship Id="rId12" Type="http://schemas.openxmlformats.org/officeDocument/2006/relationships/image" Target="../media/image34.png"/><Relationship Id="rId2" Type="http://schemas.openxmlformats.org/officeDocument/2006/relationships/image" Target="../media/image26.jpg"/><Relationship Id="rId1" Type="http://schemas.openxmlformats.org/officeDocument/2006/relationships/slideMaster" Target="../slideMasters/slideMaster3.xml"/><Relationship Id="rId6" Type="http://schemas.openxmlformats.org/officeDocument/2006/relationships/image" Target="../media/image29.png"/><Relationship Id="rId11" Type="http://schemas.openxmlformats.org/officeDocument/2006/relationships/image" Target="../media/image33.png"/><Relationship Id="rId5" Type="http://schemas.openxmlformats.org/officeDocument/2006/relationships/image" Target="../media/image28.png"/><Relationship Id="rId10" Type="http://schemas.microsoft.com/office/2007/relationships/hdphoto" Target="../media/hdphoto5.wdp"/><Relationship Id="rId4" Type="http://schemas.microsoft.com/office/2007/relationships/hdphoto" Target="../media/hdphoto4.wdp"/><Relationship Id="rId9" Type="http://schemas.openxmlformats.org/officeDocument/2006/relationships/image" Target="../media/image32.png"/><Relationship Id="rId14" Type="http://schemas.openxmlformats.org/officeDocument/2006/relationships/image" Target="../media/image36.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1544915721"/>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576383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88628048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824833722"/>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22653072"/>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3467676"/>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470382251"/>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black">
          <a:xfrm>
            <a:off x="4321175" y="3140275"/>
            <a:ext cx="3546476" cy="577452"/>
          </a:xfrm>
          <a:prstGeom prst="rect">
            <a:avLst/>
          </a:prstGeom>
          <a:noFill/>
          <a:ln>
            <a:noFill/>
          </a:ln>
        </p:spPr>
      </p:pic>
      <p:sp>
        <p:nvSpPr>
          <p:cNvPr id="12" name="Text Box 3"/>
          <p:cNvSpPr txBox="1">
            <a:spLocks noChangeArrowheads="1"/>
          </p:cNvSpPr>
          <p:nvPr userDrawn="1"/>
        </p:nvSpPr>
        <p:spPr bwMode="blackWhite">
          <a:xfrm>
            <a:off x="507868" y="6083575"/>
            <a:ext cx="11173090" cy="502896"/>
          </a:xfrm>
          <a:prstGeom prst="rect">
            <a:avLst/>
          </a:prstGeom>
          <a:noFill/>
          <a:ln w="12700">
            <a:noFill/>
            <a:miter lim="800000"/>
            <a:headEnd type="none" w="sm" len="sm"/>
            <a:tailEnd type="none" w="sm" len="sm"/>
          </a:ln>
          <a:effectLst/>
        </p:spPr>
        <p:txBody>
          <a:bodyPr vert="horz" wrap="square" lIns="91378" tIns="45689" rIns="91378" bIns="45689" numCol="1" anchor="t" anchorCtr="0" compatLnSpc="1">
            <a:prstTxWarp prst="textNoShape">
              <a:avLst/>
            </a:prstTxWarp>
            <a:spAutoFit/>
          </a:bodyPr>
          <a:lstStyle/>
          <a:p>
            <a:pPr algn="ctr" defTabSz="913650" eaLnBrk="0" hangingPunct="0"/>
            <a:r>
              <a:rPr lang="en-US" sz="667" dirty="0">
                <a:solidFill>
                  <a:schemeClr val="bg1">
                    <a:alpha val="99000"/>
                  </a:schemeClr>
                </a:solidFill>
                <a:latin typeface="Segoe UI" pitchFamily="34" charset="0"/>
                <a:cs typeface="Arial" charset="0"/>
              </a:rPr>
              <a:t>© </a:t>
            </a:r>
            <a:r>
              <a:rPr lang="en-US" sz="667" dirty="0" smtClean="0">
                <a:solidFill>
                  <a:schemeClr val="bg1">
                    <a:alpha val="99000"/>
                  </a:schemeClr>
                </a:solidFill>
                <a:latin typeface="Segoe UI" pitchFamily="34" charset="0"/>
                <a:cs typeface="Arial" charset="0"/>
              </a:rPr>
              <a:t>2012 Microsoft </a:t>
            </a:r>
            <a:r>
              <a:rPr lang="en-US" sz="667"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3650" eaLnBrk="0" hangingPunct="0"/>
            <a:r>
              <a:rPr lang="en-US" sz="667"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667" dirty="0" smtClean="0">
                <a:solidFill>
                  <a:schemeClr val="bg1">
                    <a:alpha val="99000"/>
                  </a:schemeClr>
                </a:solidFill>
                <a:latin typeface="Segoe UI" pitchFamily="34" charset="0"/>
                <a:cs typeface="Arial" charset="0"/>
              </a:rPr>
              <a:t>MICROSOFT </a:t>
            </a:r>
            <a:r>
              <a:rPr lang="en-US" sz="667" dirty="0">
                <a:solidFill>
                  <a:schemeClr val="bg1">
                    <a:alpha val="99000"/>
                  </a:schemeClr>
                </a:solidFill>
                <a:latin typeface="Segoe UI" pitchFamily="34" charset="0"/>
                <a:cs typeface="Arial" charset="0"/>
              </a:rPr>
              <a:t>MAKES NO WARRANTIES, EXPRESS, IMPLIED OR STATUTORY, AS TO THE INFORMATION IN THIS PRESENTATION</a:t>
            </a:r>
            <a:r>
              <a:rPr lang="en-US" sz="667" dirty="0" smtClean="0">
                <a:solidFill>
                  <a:schemeClr val="bg1">
                    <a:alpha val="99000"/>
                  </a:schemeClr>
                </a:solidFill>
                <a:latin typeface="Segoe UI" pitchFamily="34" charset="0"/>
                <a:cs typeface="Arial" charset="0"/>
              </a:rPr>
              <a:t>.</a:t>
            </a:r>
          </a:p>
          <a:p>
            <a:pPr marL="0" marR="0" indent="0" algn="ctr" defTabSz="913650" rtl="0" eaLnBrk="0" fontAlgn="auto" latinLnBrk="0" hangingPunct="0">
              <a:lnSpc>
                <a:spcPct val="100000"/>
              </a:lnSpc>
              <a:spcBef>
                <a:spcPts val="0"/>
              </a:spcBef>
              <a:spcAft>
                <a:spcPts val="0"/>
              </a:spcAft>
              <a:buClrTx/>
              <a:buSzTx/>
              <a:buFontTx/>
              <a:buNone/>
              <a:tabLst/>
              <a:defRPr/>
            </a:pPr>
            <a:r>
              <a:rPr lang="en-US" altLang="zh-CN" sz="667" dirty="0" smtClean="0">
                <a:solidFill>
                  <a:schemeClr val="bg1">
                    <a:alpha val="99000"/>
                  </a:schemeClr>
                </a:solidFill>
                <a:latin typeface="Segoe UI" pitchFamily="34" charset="0"/>
                <a:cs typeface="Arial" charset="0"/>
              </a:rPr>
              <a:t>Translated to Chinese</a:t>
            </a:r>
            <a:r>
              <a:rPr lang="en-US" altLang="zh-CN" sz="667" baseline="0" dirty="0" smtClean="0">
                <a:solidFill>
                  <a:schemeClr val="bg1">
                    <a:alpha val="99000"/>
                  </a:schemeClr>
                </a:solidFill>
                <a:latin typeface="Segoe UI" pitchFamily="34" charset="0"/>
                <a:cs typeface="Arial" charset="0"/>
              </a:rPr>
              <a:t> Simplified Version by Shanghai Yungoal Info Tech Co., Ltd.</a:t>
            </a:r>
            <a:endParaRPr lang="en-US" altLang="zh-CN" sz="667" dirty="0" smtClean="0">
              <a:solidFill>
                <a:schemeClr val="bg1">
                  <a:alpha val="99000"/>
                </a:schemeClr>
              </a:solidFill>
              <a:latin typeface="Segoe UI" pitchFamily="34" charset="0"/>
              <a:cs typeface="Arial" charset="0"/>
            </a:endParaRPr>
          </a:p>
        </p:txBody>
      </p:sp>
      <p:pic>
        <p:nvPicPr>
          <p:cNvPr id="13" name="Picture 4" descr="D:\Hotcan\Yungoal\企业材料\logo_text_big.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585149" y="6447408"/>
            <a:ext cx="328064" cy="72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9291412"/>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2615811414"/>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86179666"/>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506950909"/>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45279361"/>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smtClean="0"/>
              <a:t>Click to edit Master text styles</a:t>
            </a:r>
          </a:p>
          <a:p>
            <a:pPr lvl="1"/>
            <a:r>
              <a:rPr lang="en-US" dirty="0"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090136367"/>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39434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Walkin Slide - Tokyo, Japa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16198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alkin Slide - Sydney, Australi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56573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alkin Slide - Toronto, Canad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12052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alkin Slide - London, United Kingdom">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48621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alkin Slide - Buenos Aires, Argentin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82819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alkin Slide - Auckland, New Zeala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61043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alkin Slide - Chennai, Indi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50885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alkin Slide - Sao Paulo, Brazil">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1808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alkin Slide - Paris, Franc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5307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29889119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alkin Slide - Frankfurt, Germany">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35528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1208" y="3452038"/>
            <a:ext cx="6485234" cy="2002536"/>
          </a:xfrm>
        </p:spPr>
        <p:txBody>
          <a:bodyPr vert="horz" wrap="square" lIns="0" tIns="0" rIns="0" bIns="0" rtlCol="0" anchor="ctr" anchorCtr="0">
            <a:noAutofit/>
          </a:bodyPr>
          <a:lstStyle>
            <a:lvl1pPr algn="l" defTabSz="914363" rtl="0" eaLnBrk="1" latinLnBrk="0" hangingPunct="1">
              <a:lnSpc>
                <a:spcPct val="90000"/>
              </a:lnSpc>
              <a:spcBef>
                <a:spcPct val="0"/>
              </a:spcBef>
              <a:buNone/>
              <a:defRPr lang="en-US" sz="6000" b="0" kern="1200" cap="none" spc="-100" baseline="0" dirty="0">
                <a:ln w="3175">
                  <a:noFill/>
                </a:ln>
                <a:solidFill>
                  <a:schemeClr val="tx1">
                    <a:alpha val="99000"/>
                  </a:schemeClr>
                </a:solidFill>
                <a:effectLst/>
                <a:latin typeface="Segoe UI Light" pitchFamily="34" charset="0"/>
                <a:ea typeface="+mn-ea"/>
                <a:cs typeface="Arial" charset="0"/>
              </a:defRPr>
            </a:lvl1pPr>
          </a:lstStyle>
          <a:p>
            <a:pPr lvl="0"/>
            <a:r>
              <a:rPr lang="en-US" dirty="0" smtClean="0"/>
              <a:t>Title Here</a:t>
            </a:r>
            <a:endParaRPr lang="en-US" dirty="0"/>
          </a:p>
        </p:txBody>
      </p:sp>
      <p:sp>
        <p:nvSpPr>
          <p:cNvPr id="5" name="Text Placeholder 4"/>
          <p:cNvSpPr>
            <a:spLocks noGrp="1"/>
          </p:cNvSpPr>
          <p:nvPr>
            <p:ph type="body" sz="quarter" idx="12" hasCustomPrompt="1"/>
          </p:nvPr>
        </p:nvSpPr>
        <p:spPr>
          <a:xfrm>
            <a:off x="521208" y="5482006"/>
            <a:ext cx="6483096" cy="858697"/>
          </a:xfrm>
        </p:spPr>
        <p:txBody>
          <a:bodyPr vert="horz" wrap="square" lIns="0" tIns="0" rIns="0" bIns="0" rtlCol="0">
            <a:spAutoFit/>
          </a:bodyPr>
          <a:lstStyle>
            <a:lvl1pPr marL="0" indent="0">
              <a:buNone/>
              <a:defRPr lang="en-US" sz="1800" kern="1200" dirty="0">
                <a:solidFill>
                  <a:schemeClr val="tx1">
                    <a:alpha val="99000"/>
                  </a:schemeClr>
                </a:solidFill>
                <a:latin typeface="+mn-lt"/>
                <a:ea typeface="+mn-ea"/>
                <a:cs typeface="+mn-cs"/>
              </a:defRPr>
            </a:lvl1pPr>
          </a:lstStyle>
          <a:p>
            <a:pPr lvl="0"/>
            <a:r>
              <a:rPr lang="en-US" dirty="0" smtClean="0"/>
              <a:t>Name</a:t>
            </a:r>
          </a:p>
          <a:p>
            <a:pPr lvl="0"/>
            <a:r>
              <a:rPr lang="en-US" dirty="0" smtClean="0"/>
              <a:t>Title</a:t>
            </a:r>
          </a:p>
          <a:p>
            <a:pPr lvl="0"/>
            <a:r>
              <a:rPr lang="en-US" dirty="0" smtClean="0"/>
              <a:t>Microsoft Corporation</a:t>
            </a:r>
          </a:p>
        </p:txBody>
      </p:sp>
    </p:spTree>
    <p:extLst>
      <p:ext uri="{BB962C8B-B14F-4D97-AF65-F5344CB8AC3E}">
        <p14:creationId xmlns:p14="http://schemas.microsoft.com/office/powerpoint/2010/main" val="30148238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1901952"/>
            <a:ext cx="6858000" cy="1828193"/>
          </a:xfrm>
        </p:spPr>
        <p:txBody>
          <a:bodyPr anchor="b" anchorCtr="0"/>
          <a:lstStyle>
            <a:lvl1pPr>
              <a:defRPr kumimoji="0" lang="en-US" sz="6600" b="0" i="0" u="none" strike="noStrike" kern="1200" cap="none" spc="-120" normalizeH="0" baseline="0" dirty="0">
                <a:ln w="3175">
                  <a:noFill/>
                </a:ln>
                <a:solidFill>
                  <a:schemeClr val="tx1">
                    <a:alpha val="99000"/>
                  </a:schemeClr>
                </a:solidFill>
                <a:effectLst/>
                <a:uLnTx/>
                <a:uFillTx/>
                <a:latin typeface="Segoe UI Light"/>
                <a:ea typeface="+mn-ea"/>
                <a:cs typeface="Arial" charset="0"/>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 edit title style</a:t>
            </a:r>
            <a:endParaRPr lang="en-US" dirty="0"/>
          </a:p>
        </p:txBody>
      </p:sp>
    </p:spTree>
    <p:extLst>
      <p:ext uri="{BB962C8B-B14F-4D97-AF65-F5344CB8AC3E}">
        <p14:creationId xmlns:p14="http://schemas.microsoft.com/office/powerpoint/2010/main" val="65610626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solidFill>
                  <a:schemeClr val="tx1">
                    <a:alpha val="99000"/>
                  </a:schemeClr>
                </a:soli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solidFill>
                  <a:schemeClr val="tx2">
                    <a:alpha val="99000"/>
                  </a:schemeClr>
                </a:soli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solidFill>
                  <a:schemeClr val="tx1">
                    <a:alpha val="99000"/>
                  </a:schemeClr>
                </a:solidFill>
              </a:defRPr>
            </a:lvl1pPr>
          </a:lstStyle>
          <a:p>
            <a:pPr lvl="0"/>
            <a:r>
              <a:rPr lang="en-US" smtClean="0"/>
              <a:t>Click to edit Master text styles</a:t>
            </a:r>
          </a:p>
        </p:txBody>
      </p:sp>
    </p:spTree>
    <p:extLst>
      <p:ext uri="{BB962C8B-B14F-4D97-AF65-F5344CB8AC3E}">
        <p14:creationId xmlns:p14="http://schemas.microsoft.com/office/powerpoint/2010/main" val="19291078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15" name="Rectangle 14"/>
          <p:cNvSpPr/>
          <p:nvPr userDrawn="1"/>
        </p:nvSpPr>
        <p:spPr bwMode="gray">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grpSp>
        <p:nvGrpSpPr>
          <p:cNvPr id="16" name="Group 15"/>
          <p:cNvGrpSpPr/>
          <p:nvPr userDrawn="1"/>
        </p:nvGrpSpPr>
        <p:grpSpPr bwMode="black">
          <a:xfrm>
            <a:off x="872621" y="3005011"/>
            <a:ext cx="2400418" cy="2135546"/>
            <a:chOff x="4470400" y="2038516"/>
            <a:chExt cx="3238500" cy="2881148"/>
          </a:xfrm>
          <a:solidFill>
            <a:schemeClr val="accent2"/>
          </a:solidFill>
        </p:grpSpPr>
        <p:sp>
          <p:nvSpPr>
            <p:cNvPr id="17" name="Freeform 6"/>
            <p:cNvSpPr>
              <a:spLocks/>
            </p:cNvSpPr>
            <p:nvPr userDrawn="1"/>
          </p:nvSpPr>
          <p:spPr bwMode="black">
            <a:xfrm>
              <a:off x="4470400" y="2314576"/>
              <a:ext cx="1319213" cy="2605088"/>
            </a:xfrm>
            <a:custGeom>
              <a:avLst/>
              <a:gdLst>
                <a:gd name="T0" fmla="*/ 501 w 1663"/>
                <a:gd name="T1" fmla="*/ 0 h 3282"/>
                <a:gd name="T2" fmla="*/ 1663 w 1663"/>
                <a:gd name="T3" fmla="*/ 0 h 3282"/>
                <a:gd name="T4" fmla="*/ 1663 w 1663"/>
                <a:gd name="T5" fmla="*/ 1694 h 3282"/>
                <a:gd name="T6" fmla="*/ 1385 w 1663"/>
                <a:gd name="T7" fmla="*/ 1694 h 3282"/>
                <a:gd name="T8" fmla="*/ 1396 w 1663"/>
                <a:gd name="T9" fmla="*/ 3282 h 3282"/>
                <a:gd name="T10" fmla="*/ 0 w 1663"/>
                <a:gd name="T11" fmla="*/ 3282 h 3282"/>
                <a:gd name="T12" fmla="*/ 0 w 1663"/>
                <a:gd name="T13" fmla="*/ 2067 h 3282"/>
                <a:gd name="T14" fmla="*/ 501 w 166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63" h="3282">
                  <a:moveTo>
                    <a:pt x="501" y="0"/>
                  </a:moveTo>
                  <a:lnTo>
                    <a:pt x="1663" y="0"/>
                  </a:lnTo>
                  <a:lnTo>
                    <a:pt x="1663" y="1694"/>
                  </a:lnTo>
                  <a:lnTo>
                    <a:pt x="1385" y="1694"/>
                  </a:lnTo>
                  <a:lnTo>
                    <a:pt x="1396" y="3282"/>
                  </a:lnTo>
                  <a:lnTo>
                    <a:pt x="0" y="3282"/>
                  </a:lnTo>
                  <a:lnTo>
                    <a:pt x="0" y="2067"/>
                  </a:lnTo>
                  <a:lnTo>
                    <a:pt x="5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18" name="Freeform 7"/>
            <p:cNvSpPr>
              <a:spLocks/>
            </p:cNvSpPr>
            <p:nvPr userDrawn="1"/>
          </p:nvSpPr>
          <p:spPr bwMode="black">
            <a:xfrm>
              <a:off x="6381750" y="2314576"/>
              <a:ext cx="1327150" cy="2605088"/>
            </a:xfrm>
            <a:custGeom>
              <a:avLst/>
              <a:gdLst>
                <a:gd name="T0" fmla="*/ 0 w 1673"/>
                <a:gd name="T1" fmla="*/ 0 h 3282"/>
                <a:gd name="T2" fmla="*/ 1169 w 1673"/>
                <a:gd name="T3" fmla="*/ 0 h 3282"/>
                <a:gd name="T4" fmla="*/ 1673 w 1673"/>
                <a:gd name="T5" fmla="*/ 2067 h 3282"/>
                <a:gd name="T6" fmla="*/ 1673 w 1673"/>
                <a:gd name="T7" fmla="*/ 3282 h 3282"/>
                <a:gd name="T8" fmla="*/ 268 w 1673"/>
                <a:gd name="T9" fmla="*/ 3282 h 3282"/>
                <a:gd name="T10" fmla="*/ 279 w 1673"/>
                <a:gd name="T11" fmla="*/ 1694 h 3282"/>
                <a:gd name="T12" fmla="*/ 0 w 1673"/>
                <a:gd name="T13" fmla="*/ 1694 h 3282"/>
                <a:gd name="T14" fmla="*/ 0 w 167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3" h="3282">
                  <a:moveTo>
                    <a:pt x="0" y="0"/>
                  </a:moveTo>
                  <a:lnTo>
                    <a:pt x="1169" y="0"/>
                  </a:lnTo>
                  <a:lnTo>
                    <a:pt x="1673" y="2067"/>
                  </a:lnTo>
                  <a:lnTo>
                    <a:pt x="1673" y="3282"/>
                  </a:lnTo>
                  <a:lnTo>
                    <a:pt x="268" y="3282"/>
                  </a:lnTo>
                  <a:lnTo>
                    <a:pt x="279" y="1694"/>
                  </a:lnTo>
                  <a:lnTo>
                    <a:pt x="0" y="169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19" name="Rectangle 8"/>
            <p:cNvSpPr>
              <a:spLocks noChangeArrowheads="1"/>
            </p:cNvSpPr>
            <p:nvPr userDrawn="1"/>
          </p:nvSpPr>
          <p:spPr bwMode="black">
            <a:xfrm>
              <a:off x="5916613" y="2314578"/>
              <a:ext cx="338138" cy="111839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20" name="Rectangle 9"/>
            <p:cNvSpPr>
              <a:spLocks noChangeArrowheads="1"/>
            </p:cNvSpPr>
            <p:nvPr userDrawn="1"/>
          </p:nvSpPr>
          <p:spPr bwMode="black">
            <a:xfrm>
              <a:off x="5172076"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21" name="Rectangle 10"/>
            <p:cNvSpPr>
              <a:spLocks noChangeArrowheads="1"/>
            </p:cNvSpPr>
            <p:nvPr userDrawn="1"/>
          </p:nvSpPr>
          <p:spPr bwMode="black">
            <a:xfrm>
              <a:off x="6381750"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grpSp>
      <p:sp>
        <p:nvSpPr>
          <p:cNvPr id="3" name="Subtitle 2"/>
          <p:cNvSpPr>
            <a:spLocks noGrp="1"/>
          </p:cNvSpPr>
          <p:nvPr>
            <p:ph type="subTitle" idx="1" hasCustomPrompt="1"/>
          </p:nvPr>
        </p:nvSpPr>
        <p:spPr>
          <a:xfrm>
            <a:off x="3474720" y="3419856"/>
            <a:ext cx="6949440" cy="1243584"/>
          </a:xfrm>
        </p:spPr>
        <p:txBody>
          <a:bodyPr vert="horz" wrap="square" lIns="182880" tIns="182880" rIns="0" bIns="0" rtlCol="0" anchor="ctr" anchorCtr="0">
            <a:spAutoFit/>
          </a:bodyPr>
          <a:lstStyle>
            <a:lvl1pPr marL="574675" indent="-571500">
              <a:buNone/>
              <a:defRPr lang="en-US" sz="4400" spc="-100" dirty="0" smtClean="0">
                <a:solidFill>
                  <a:schemeClr val="tx1">
                    <a:alpha val="99000"/>
                  </a:schemeClr>
                </a:solidFill>
                <a:latin typeface="Segoe UI Light" pitchFamily="34" charset="0"/>
              </a:defRPr>
            </a:lvl1pPr>
            <a:lvl2pPr marL="346075" indent="-342900">
              <a:buNone/>
              <a:defRPr lang="en-US" spc="-50" dirty="0" smtClean="0">
                <a:solidFill>
                  <a:schemeClr val="tx1">
                    <a:alpha val="99000"/>
                  </a:schemeClr>
                </a:solidFill>
              </a:defRPr>
            </a:lvl2pPr>
          </a:lstStyle>
          <a:p>
            <a:pPr marL="3175" lvl="0" indent="0">
              <a:spcBef>
                <a:spcPts val="0"/>
              </a:spcBef>
              <a:spcAft>
                <a:spcPts val="900"/>
              </a:spcAft>
              <a:buSzPct val="80000"/>
            </a:pPr>
            <a:r>
              <a:rPr lang="en-US" dirty="0" smtClean="0"/>
              <a:t>Click to edit Master text styles</a:t>
            </a:r>
          </a:p>
          <a:p>
            <a:pPr marL="3175" lvl="1" indent="0">
              <a:spcBef>
                <a:spcPts val="0"/>
              </a:spcBef>
              <a:spcAft>
                <a:spcPts val="900"/>
              </a:spcAft>
              <a:buSzPct val="80000"/>
            </a:pPr>
            <a:r>
              <a:rPr lang="en-US" dirty="0" smtClean="0"/>
              <a:t>Second level</a:t>
            </a:r>
          </a:p>
        </p:txBody>
      </p:sp>
      <p:sp>
        <p:nvSpPr>
          <p:cNvPr id="5" name="Text Placeholder 4"/>
          <p:cNvSpPr>
            <a:spLocks noGrp="1"/>
          </p:cNvSpPr>
          <p:nvPr>
            <p:ph type="body" sz="quarter" idx="11"/>
          </p:nvPr>
        </p:nvSpPr>
        <p:spPr>
          <a:xfrm>
            <a:off x="521208" y="228600"/>
            <a:ext cx="11146536" cy="747897"/>
          </a:xfrm>
        </p:spPr>
        <p:txBody>
          <a:bodyPr vert="horz" wrap="square" lIns="0" tIns="0" rIns="0" bIns="0" rtlCol="0" anchor="t">
            <a:spAutoFit/>
          </a:bodyPr>
          <a:lstStyle>
            <a:lvl1pPr marL="0" indent="0">
              <a:buNone/>
              <a:defRPr lang="en-US" sz="5400" b="0" cap="none" spc="-100" dirty="0" smtClean="0">
                <a:ln w="3175">
                  <a:noFill/>
                </a:ln>
                <a:solidFill>
                  <a:schemeClr val="tx1">
                    <a:alpha val="99000"/>
                  </a:schemeClr>
                </a:solidFill>
                <a:effectLst/>
                <a:latin typeface="Segoe UI Light" pitchFamily="34" charset="0"/>
                <a:cs typeface="Arial" charset="0"/>
              </a:defRPr>
            </a:lvl1pPr>
          </a:lstStyle>
          <a:p>
            <a:pPr lvl="0">
              <a:spcBef>
                <a:spcPct val="0"/>
              </a:spcBef>
            </a:pPr>
            <a:r>
              <a:rPr lang="en-US" smtClean="0"/>
              <a:t>Click to edit Master text styles</a:t>
            </a:r>
          </a:p>
        </p:txBody>
      </p:sp>
    </p:spTree>
    <p:extLst>
      <p:ext uri="{BB962C8B-B14F-4D97-AF65-F5344CB8AC3E}">
        <p14:creationId xmlns:p14="http://schemas.microsoft.com/office/powerpoint/2010/main" val="35036635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solidFill>
                  <a:schemeClr val="tx1">
                    <a:alpha val="99000"/>
                  </a:schemeClr>
                </a:soli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0" indent="0">
              <a:buFont typeface="Wingdings" pitchFamily="2" charset="2"/>
              <a:buNone/>
              <a:defRPr sz="4000">
                <a:solidFill>
                  <a:schemeClr val="tx1">
                    <a:alpha val="99000"/>
                  </a:schemeClr>
                </a:solidFill>
              </a:defRPr>
            </a:lvl1pPr>
            <a:lvl2pPr marL="28416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lang="en-US" sz="2400" kern="1200" spc="0" baseline="0" dirty="0" smtClean="0">
                <a:solidFill>
                  <a:schemeClr val="tx1">
                    <a:alpha val="99000"/>
                  </a:schemeClr>
                </a:solidFill>
                <a:latin typeface="+mn-lt"/>
                <a:ea typeface="+mn-ea"/>
                <a:cs typeface="+mn-cs"/>
              </a:defRPr>
            </a:lvl2pPr>
            <a:lvl3pPr marL="517525" indent="0">
              <a:buFont typeface="Wingdings" pitchFamily="2" charset="2"/>
              <a:buNone/>
              <a:tabLst/>
              <a:defRPr>
                <a:solidFill>
                  <a:schemeClr val="tx1">
                    <a:alpha val="99000"/>
                  </a:schemeClr>
                </a:solidFill>
                <a:latin typeface="+mn-lt"/>
              </a:defRPr>
            </a:lvl3pPr>
            <a:lvl4pPr marL="741362" indent="0">
              <a:buFont typeface="Wingdings" pitchFamily="2" charset="2"/>
              <a:buNone/>
              <a:defRPr>
                <a:solidFill>
                  <a:schemeClr val="tx1">
                    <a:alpha val="99000"/>
                  </a:schemeClr>
                </a:solidFill>
                <a:latin typeface="+mn-lt"/>
              </a:defRPr>
            </a:lvl4pPr>
            <a:lvl5pPr marL="914400" indent="0">
              <a:buFont typeface="Wingdings" pitchFamily="2" charset="2"/>
              <a:buNone/>
              <a:tabLst/>
              <a:defRPr>
                <a:solidFill>
                  <a:schemeClr val="tx1">
                    <a:alpha val="99000"/>
                  </a:schemeClr>
                </a:solidFill>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53497468"/>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2043636"/>
          </a:xfrm>
          <a:prstGeom prst="rect">
            <a:avLst/>
          </a:prstGeom>
        </p:spPr>
        <p:txBody>
          <a:bodyPr/>
          <a:lstStyle>
            <a:lvl1pPr marL="0" indent="0">
              <a:spcBef>
                <a:spcPts val="2400"/>
              </a:spcBef>
              <a:buNone/>
              <a:defRPr sz="4000">
                <a:solidFill>
                  <a:schemeClr val="tx2">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75" indent="0">
              <a:buNone/>
              <a:defRPr lang="en-US" sz="2400" kern="1200" spc="0" baseline="0" dirty="0" smtClean="0">
                <a:solidFill>
                  <a:schemeClr val="tx1">
                    <a:alpha val="99000"/>
                  </a:schemeClr>
                </a:solidFill>
                <a:latin typeface="+mn-lt"/>
                <a:ea typeface="+mn-ea"/>
                <a:cs typeface="+mn-cs"/>
              </a:defRPr>
            </a:lvl3pPr>
            <a:lvl4pPr marL="457200" indent="0">
              <a:buNone/>
              <a:defRPr lang="en-US" sz="2000" kern="1200" spc="0" baseline="0" dirty="0" smtClean="0">
                <a:solidFill>
                  <a:schemeClr val="tx1">
                    <a:alpha val="99000"/>
                  </a:schemeClr>
                </a:solidFill>
                <a:latin typeface="+mn-lt"/>
                <a:ea typeface="+mn-ea"/>
                <a:cs typeface="+mn-cs"/>
              </a:defRPr>
            </a:lvl4pPr>
            <a:lvl5pPr marL="693738" indent="0">
              <a:buNone/>
              <a:defRPr lang="en-US" sz="2000" kern="1200" spc="0" baseline="0" dirty="0">
                <a:solidFill>
                  <a:schemeClr val="tx1">
                    <a:alpha val="99000"/>
                  </a:schemeClr>
                </a:solidFill>
                <a:latin typeface="+mn-lt"/>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476268738"/>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Ref idx="1001">
        <a:schemeClr val="bg1"/>
      </p:bgRef>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2043636"/>
          </a:xfrm>
          <a:prstGeom prst="rect">
            <a:avLst/>
          </a:prstGeom>
        </p:spPr>
        <p:txBody>
          <a:bodyPr/>
          <a:lstStyle>
            <a:lvl1pPr marL="0" indent="0">
              <a:spcBef>
                <a:spcPts val="2400"/>
              </a:spcBef>
              <a:buNone/>
              <a:defRPr sz="4000">
                <a:solidFill>
                  <a:schemeClr val="tx1">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75" indent="0">
              <a:buNone/>
              <a:defRPr lang="en-US" sz="2400" kern="1200" spc="0" baseline="0" dirty="0" smtClean="0">
                <a:solidFill>
                  <a:schemeClr val="tx1">
                    <a:alpha val="99000"/>
                  </a:schemeClr>
                </a:solidFill>
                <a:latin typeface="+mn-lt"/>
                <a:ea typeface="+mn-ea"/>
                <a:cs typeface="+mn-cs"/>
              </a:defRPr>
            </a:lvl3pPr>
            <a:lvl4pPr marL="457200" indent="0">
              <a:buNone/>
              <a:defRPr lang="en-US" sz="2000" kern="1200" spc="0" baseline="0" dirty="0" smtClean="0">
                <a:solidFill>
                  <a:schemeClr val="tx1">
                    <a:alpha val="99000"/>
                  </a:schemeClr>
                </a:solidFill>
                <a:latin typeface="+mn-lt"/>
                <a:ea typeface="+mn-ea"/>
                <a:cs typeface="+mn-cs"/>
              </a:defRPr>
            </a:lvl4pPr>
            <a:lvl5pPr marL="693738" indent="0">
              <a:buNone/>
              <a:defRPr lang="en-US" sz="2000" kern="1200" spc="0" baseline="0" dirty="0">
                <a:solidFill>
                  <a:schemeClr val="tx1">
                    <a:alpha val="99000"/>
                  </a:schemeClr>
                </a:solidFill>
                <a:latin typeface="+mn-lt"/>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45938419"/>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tx1"/>
              </a:buClr>
              <a:buFont typeface="Wingdings" pitchFamily="2" charset="2"/>
              <a:buChar char=""/>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Font typeface="Wingdings" pitchFamily="2" charset="2"/>
              <a:buChar char=""/>
              <a:defRPr lang="en-US" sz="3600" kern="1200" spc="-70" baseline="0" dirty="0" smtClean="0">
                <a:solidFill>
                  <a:schemeClr val="tx1">
                    <a:alpha val="99000"/>
                  </a:schemeClr>
                </a:solidFill>
                <a:latin typeface="+mj-lt"/>
                <a:ea typeface="+mn-ea"/>
                <a:cs typeface="+mn-cs"/>
              </a:defRPr>
            </a:lvl1pPr>
            <a:lvl2pPr marL="635000" indent="-342900">
              <a:defRPr lang="en-US" sz="2000" kern="1200" spc="0" baseline="0" dirty="0" smtClean="0">
                <a:solidFill>
                  <a:schemeClr val="tx1">
                    <a:alpha val="99000"/>
                  </a:schemeClr>
                </a:solidFill>
                <a:latin typeface="+mn-lt"/>
                <a:ea typeface="+mn-ea"/>
                <a:cs typeface="+mn-cs"/>
              </a:defRPr>
            </a:lvl2pPr>
            <a:lvl3pPr marL="863600" indent="-342900">
              <a:defRPr lang="en-US" sz="2000" kern="1200" spc="0" baseline="0" dirty="0" smtClean="0">
                <a:solidFill>
                  <a:schemeClr val="tx1">
                    <a:alpha val="99000"/>
                  </a:schemeClr>
                </a:solidFill>
                <a:latin typeface="+mn-lt"/>
                <a:ea typeface="+mn-ea"/>
                <a:cs typeface="+mn-cs"/>
              </a:defRPr>
            </a:lvl3pPr>
            <a:lvl4pPr marL="1028700" indent="-342900">
              <a:defRPr lang="en-US" sz="2000" kern="1200" spc="0" baseline="0" dirty="0" smtClean="0">
                <a:solidFill>
                  <a:schemeClr val="tx1">
                    <a:alpha val="99000"/>
                  </a:schemeClr>
                </a:solidFill>
                <a:latin typeface="+mn-lt"/>
                <a:ea typeface="+mn-ea"/>
                <a:cs typeface="+mn-cs"/>
              </a:defRPr>
            </a:lvl4pPr>
            <a:lvl5pPr marL="1206500" indent="-342900">
              <a:defRPr lang="en-US" sz="2000" kern="1200" spc="0" baseline="0" dirty="0">
                <a:solidFill>
                  <a:schemeClr val="tx1">
                    <a:alpha val="99000"/>
                  </a:schemeClr>
                </a:solidFill>
                <a:latin typeface="+mn-lt"/>
                <a:ea typeface="+mn-ea"/>
                <a:cs typeface="+mn-cs"/>
              </a:defRPr>
            </a:lvl5pPr>
          </a:lstStyle>
          <a:p>
            <a:pPr marL="292100" marR="0" lvl="0"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Fifth level</a:t>
            </a:r>
            <a:endParaRPr lang="en-US" dirty="0"/>
          </a:p>
        </p:txBody>
      </p:sp>
    </p:spTree>
    <p:extLst>
      <p:ext uri="{BB962C8B-B14F-4D97-AF65-F5344CB8AC3E}">
        <p14:creationId xmlns:p14="http://schemas.microsoft.com/office/powerpoint/2010/main" val="1532002093"/>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1448"/>
          </a:xfrm>
        </p:spPr>
        <p:txBody>
          <a:bodyPr/>
          <a:lstStyle>
            <a:lvl1pPr marL="457200" indent="-457200">
              <a:lnSpc>
                <a:spcPct val="90000"/>
              </a:lnSpc>
              <a:buSzPct val="80000"/>
              <a:buFont typeface="Arial" pitchFamily="34" charset="0"/>
              <a:buChar char="•"/>
              <a:defRPr lang="en-US" sz="3200" kern="1200" spc="-70" baseline="0" dirty="0" smtClean="0">
                <a:solidFill>
                  <a:schemeClr val="tx1">
                    <a:alpha val="99000"/>
                  </a:schemeClr>
                </a:solidFill>
                <a:latin typeface="+mj-lt"/>
                <a:ea typeface="+mn-ea"/>
                <a:cs typeface="+mn-cs"/>
              </a:defRPr>
            </a:lvl1pPr>
            <a:lvl2pPr marL="798513" indent="-457200">
              <a:lnSpc>
                <a:spcPct val="90000"/>
              </a:lnSpc>
              <a:buSzPct val="80000"/>
              <a:buFont typeface="Arial" pitchFamily="34" charset="0"/>
              <a:buChar char="•"/>
              <a:defRPr lang="en-US" sz="2800" kern="1200" spc="0" baseline="0" dirty="0" smtClean="0">
                <a:solidFill>
                  <a:schemeClr val="tx1">
                    <a:alpha val="99000"/>
                  </a:schemeClr>
                </a:solidFill>
                <a:latin typeface="+mn-lt"/>
                <a:ea typeface="+mn-ea"/>
                <a:cs typeface="+mn-cs"/>
              </a:defRPr>
            </a:lvl2pPr>
            <a:lvl3pPr marL="969962" indent="-342900">
              <a:lnSpc>
                <a:spcPct val="90000"/>
              </a:lnSpc>
              <a:buSzPct val="80000"/>
              <a:buFont typeface="Arial" pitchFamily="34" charset="0"/>
              <a:buChar char="•"/>
              <a:defRPr lang="en-US" sz="2400" kern="1200" spc="0" baseline="0" dirty="0" smtClean="0">
                <a:solidFill>
                  <a:schemeClr val="tx1">
                    <a:alpha val="99000"/>
                  </a:schemeClr>
                </a:solidFill>
                <a:latin typeface="+mn-lt"/>
                <a:ea typeface="+mn-ea"/>
                <a:cs typeface="+mn-cs"/>
              </a:defRPr>
            </a:lvl3pPr>
            <a:lvl4pPr marL="1830388" indent="-342900">
              <a:lnSpc>
                <a:spcPct val="90000"/>
              </a:lnSpc>
              <a:buSzPct val="80000"/>
              <a:buFont typeface="Arial" pitchFamily="34" charset="0"/>
              <a:buChar char="•"/>
              <a:defRPr lang="en-US" sz="2000" kern="1200" spc="0" baseline="0" dirty="0" smtClean="0">
                <a:solidFill>
                  <a:schemeClr val="tx1">
                    <a:alpha val="99000"/>
                  </a:schemeClr>
                </a:solidFill>
                <a:latin typeface="+mn-lt"/>
                <a:ea typeface="+mn-ea"/>
                <a:cs typeface="+mn-cs"/>
              </a:defRPr>
            </a:lvl4pPr>
            <a:lvl5pPr marL="2055813" indent="-342900">
              <a:lnSpc>
                <a:spcPct val="90000"/>
              </a:lnSpc>
              <a:buSzPct val="80000"/>
              <a:buFont typeface="Arial" pitchFamily="34" charset="0"/>
              <a:buChar char="•"/>
              <a:defRPr lang="en-US" sz="2000" kern="1200" spc="0" baseline="0" dirty="0">
                <a:solidFill>
                  <a:schemeClr val="tx1">
                    <a:alpha val="99000"/>
                  </a:schemeClr>
                </a:solidFill>
                <a:latin typeface="+mn-lt"/>
                <a:ea typeface="+mn-ea"/>
                <a:cs typeface="+mn-cs"/>
              </a:defRPr>
            </a:lvl5pPr>
            <a:lvl6pPr>
              <a:defRPr sz="1800"/>
            </a:lvl6pPr>
            <a:lvl7pPr>
              <a:defRPr sz="1800"/>
            </a:lvl7pPr>
            <a:lvl8pPr>
              <a:defRPr sz="1800"/>
            </a:lvl8pPr>
            <a:lvl9pPr>
              <a:defRPr sz="1800"/>
            </a:lvl9pPr>
          </a:lstStyle>
          <a:p>
            <a:pPr marL="341313" marR="0" lvl="0"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Click to edit Master text styles</a:t>
            </a:r>
          </a:p>
          <a:p>
            <a:pPr marL="341313" marR="0" lvl="1"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Second level</a:t>
            </a:r>
          </a:p>
          <a:p>
            <a:pPr marL="341313" marR="0" lvl="2"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Third level</a:t>
            </a:r>
          </a:p>
          <a:p>
            <a:pPr marL="341313" marR="0" lvl="3"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Fourth level</a:t>
            </a:r>
          </a:p>
          <a:p>
            <a:pPr marL="341313" marR="0" lvl="4"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Fifth level</a:t>
            </a:r>
            <a:endParaRPr lang="en-US" dirty="0"/>
          </a:p>
        </p:txBody>
      </p:sp>
    </p:spTree>
    <p:extLst>
      <p:ext uri="{BB962C8B-B14F-4D97-AF65-F5344CB8AC3E}">
        <p14:creationId xmlns:p14="http://schemas.microsoft.com/office/powerpoint/2010/main" val="1644183669"/>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922364007"/>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spTree>
    <p:extLst>
      <p:ext uri="{BB962C8B-B14F-4D97-AF65-F5344CB8AC3E}">
        <p14:creationId xmlns:p14="http://schemas.microsoft.com/office/powerpoint/2010/main" val="3693965239"/>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solidFill>
                  <a:schemeClr val="tx2">
                    <a:alpha val="99000"/>
                  </a:schemeClr>
                </a:soli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solidFill>
                  <a:schemeClr val="tx2">
                    <a:alpha val="99000"/>
                  </a:schemeClr>
                </a:soli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812960210"/>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solidFill>
                  <a:schemeClr val="tx1">
                    <a:alpha val="99000"/>
                  </a:schemeClr>
                </a:solidFill>
                <a:latin typeface="+mj-lt"/>
              </a:defRPr>
            </a:lvl1pPr>
            <a:lvl2pPr marL="0" indent="0">
              <a:buNone/>
              <a:defRPr sz="2000">
                <a:solidFill>
                  <a:schemeClr val="tx1">
                    <a:alpha val="99000"/>
                  </a:schemeClr>
                </a:solidFill>
              </a:defRPr>
            </a:lvl2pPr>
            <a:lvl3pPr marL="233363" indent="0">
              <a:buNone/>
              <a:defRPr sz="2000">
                <a:solidFill>
                  <a:schemeClr val="tx1">
                    <a:alpha val="99000"/>
                  </a:schemeClr>
                </a:solidFill>
              </a:defRPr>
            </a:lvl3pPr>
            <a:lvl4pPr marL="457200" indent="0">
              <a:buNone/>
              <a:defRPr sz="2000">
                <a:solidFill>
                  <a:schemeClr val="tx1">
                    <a:alpha val="99000"/>
                  </a:schemeClr>
                </a:solidFill>
              </a:defRPr>
            </a:lvl4pPr>
            <a:lvl5pPr marL="693738" indent="0">
              <a:buNone/>
              <a:defRPr sz="2000">
                <a:solidFill>
                  <a:schemeClr val="tx1">
                    <a:alpha val="99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solidFill>
                  <a:schemeClr val="tx1">
                    <a:alpha val="99000"/>
                  </a:schemeClr>
                </a:soli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3163647969"/>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54619444"/>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69410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7" name="Rectangle 3"/>
          <p:cNvSpPr/>
          <p:nvPr userDrawn="1"/>
        </p:nvSpPr>
        <p:spPr bwMode="auto">
          <a:xfrm>
            <a:off x="0" y="0"/>
            <a:ext cx="12188825" cy="6858000"/>
          </a:xfrm>
          <a:custGeom>
            <a:avLst/>
            <a:gdLst/>
            <a:ahLst/>
            <a:cxnLst/>
            <a:rect l="l" t="t" r="r" b="b"/>
            <a:pathLst>
              <a:path w="12188825" h="6858000">
                <a:moveTo>
                  <a:pt x="0" y="0"/>
                </a:moveTo>
                <a:lnTo>
                  <a:pt x="1" y="0"/>
                </a:lnTo>
                <a:lnTo>
                  <a:pt x="308345" y="0"/>
                </a:lnTo>
                <a:lnTo>
                  <a:pt x="12188825" y="0"/>
                </a:lnTo>
                <a:lnTo>
                  <a:pt x="12188825" y="1447800"/>
                </a:lnTo>
                <a:lnTo>
                  <a:pt x="308345" y="1447800"/>
                </a:lnTo>
                <a:lnTo>
                  <a:pt x="308345" y="6858000"/>
                </a:lnTo>
                <a:lnTo>
                  <a:pt x="1" y="6858000"/>
                </a:lnTo>
                <a:lnTo>
                  <a:pt x="1" y="1447800"/>
                </a:lnTo>
                <a:lnTo>
                  <a:pt x="0" y="144780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p:txBody>
          <a:bodyPr/>
          <a:lstStyle>
            <a:lvl1pPr>
              <a:defRPr>
                <a:solidFill>
                  <a:schemeClr val="bg1">
                    <a:alpha val="99000"/>
                  </a:schemeClr>
                </a:solidFill>
              </a:defRPr>
            </a:lvl1pPr>
          </a:lstStyle>
          <a:p>
            <a:r>
              <a:rPr lang="en-US" dirty="0" smtClean="0"/>
              <a:t>Slide for Developer Code</a:t>
            </a:r>
            <a:endParaRPr lang="en-US" dirty="0"/>
          </a:p>
        </p:txBody>
      </p:sp>
      <p:sp>
        <p:nvSpPr>
          <p:cNvPr id="5" name="Text Placeholder 4"/>
          <p:cNvSpPr>
            <a:spLocks noGrp="1"/>
          </p:cNvSpPr>
          <p:nvPr>
            <p:ph type="body" sz="quarter" idx="10"/>
          </p:nvPr>
        </p:nvSpPr>
        <p:spPr>
          <a:xfrm>
            <a:off x="518318" y="1716024"/>
            <a:ext cx="11152188" cy="1988237"/>
          </a:xfrm>
        </p:spPr>
        <p:txBody>
          <a:bodyPr/>
          <a:lstStyle>
            <a:lvl1pPr marL="0" indent="0">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25371406"/>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MS E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101557"/>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63413799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4103589610"/>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smtClean="0"/>
              <a:t>Click to edit Master text styles</a:t>
            </a:r>
          </a:p>
          <a:p>
            <a:pPr lvl="1"/>
            <a:r>
              <a:rPr lang="en-US" dirty="0" smtClean="0"/>
              <a:t>Second level</a:t>
            </a:r>
          </a:p>
        </p:txBody>
      </p:sp>
    </p:spTree>
    <p:extLst>
      <p:ext uri="{BB962C8B-B14F-4D97-AF65-F5344CB8AC3E}">
        <p14:creationId xmlns:p14="http://schemas.microsoft.com/office/powerpoint/2010/main" val="3475207354"/>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180015197"/>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_Section Divider">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3467676"/>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dirty="0" smtClean="0"/>
              <a:t>Click to edit Master text styles</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476299" y="6433851"/>
            <a:ext cx="1196373" cy="138112"/>
          </a:xfrm>
          <a:prstGeom prst="rect">
            <a:avLst/>
          </a:prstGeom>
        </p:spPr>
      </p:pic>
      <p:sp>
        <p:nvSpPr>
          <p:cNvPr id="5" name="Rectangle 4"/>
          <p:cNvSpPr/>
          <p:nvPr userDrawn="1"/>
        </p:nvSpPr>
        <p:spPr bwMode="auto">
          <a:xfrm>
            <a:off x="0" y="0"/>
            <a:ext cx="12188825" cy="4571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6" name="Rectangle 5"/>
          <p:cNvSpPr/>
          <p:nvPr userDrawn="1"/>
        </p:nvSpPr>
        <p:spPr bwMode="auto">
          <a:xfrm>
            <a:off x="0" y="0"/>
            <a:ext cx="12188825" cy="4571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1" name="Picture 10"/>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rot="10800000">
            <a:off x="11355786" y="-8278"/>
            <a:ext cx="846001" cy="834699"/>
          </a:xfrm>
          <a:prstGeom prst="rect">
            <a:avLst/>
          </a:prstGeom>
        </p:spPr>
      </p:pic>
      <p:pic>
        <p:nvPicPr>
          <p:cNvPr id="12" name="Picture 1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rot="10800000">
            <a:off x="10133012" y="-8277"/>
            <a:ext cx="1666075" cy="834699"/>
          </a:xfrm>
          <a:prstGeom prst="rect">
            <a:avLst/>
          </a:prstGeom>
        </p:spPr>
      </p:pic>
      <p:pic>
        <p:nvPicPr>
          <p:cNvPr id="13" name="Picture 1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rot="10800000">
            <a:off x="8910237" y="-8277"/>
            <a:ext cx="1666075" cy="834699"/>
          </a:xfrm>
          <a:prstGeom prst="rect">
            <a:avLst/>
          </a:prstGeom>
        </p:spPr>
      </p:pic>
    </p:spTree>
    <p:extLst>
      <p:ext uri="{BB962C8B-B14F-4D97-AF65-F5344CB8AC3E}">
        <p14:creationId xmlns:p14="http://schemas.microsoft.com/office/powerpoint/2010/main" val="1432774269"/>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2_WALKIN - NORTH_AMERICA_ Prints in GRAYSCA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TechEd Logo"/>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auto">
          <a:xfrm>
            <a:off x="9130552" y="5358064"/>
            <a:ext cx="641137" cy="32369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userDrawn="1"/>
        </p:nvPicPr>
        <p:blipFill rotWithShape="1">
          <a:blip r:embed="rId5">
            <a:extLst>
              <a:ext uri="{28A0092B-C50C-407E-A947-70E740481C1C}">
                <a14:useLocalDpi xmlns:a14="http://schemas.microsoft.com/office/drawing/2010/main" val="0"/>
              </a:ext>
            </a:extLst>
          </a:blip>
          <a:srcRect/>
          <a:stretch/>
        </p:blipFill>
        <p:spPr>
          <a:xfrm>
            <a:off x="5950729" y="6096495"/>
            <a:ext cx="985666" cy="761505"/>
          </a:xfrm>
          <a:prstGeom prst="rect">
            <a:avLst/>
          </a:prstGeom>
        </p:spPr>
      </p:pic>
      <p:pic>
        <p:nvPicPr>
          <p:cNvPr id="15" name="Picture 14"/>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5831413" y="2973723"/>
            <a:ext cx="2760203" cy="2710018"/>
          </a:xfrm>
          <a:prstGeom prst="rect">
            <a:avLst/>
          </a:prstGeom>
        </p:spPr>
      </p:pic>
      <p:pic>
        <p:nvPicPr>
          <p:cNvPr id="10" name="Picture 2" descr="C:\Users\Justin\Desktop\_Work_in_Progress\_MS\1530\toolbox.png"/>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2606821" y="4666647"/>
            <a:ext cx="970748" cy="82262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1058516" y="1416636"/>
            <a:ext cx="3589683" cy="1379555"/>
          </a:xfrm>
          <a:prstGeom prst="rect">
            <a:avLst/>
          </a:prstGeom>
        </p:spPr>
      </p:pic>
      <p:pic>
        <p:nvPicPr>
          <p:cNvPr id="3" name="Picture 2"/>
          <p:cNvPicPr>
            <a:picLocks noChangeAspect="1"/>
          </p:cNvPicPr>
          <p:nvPr userDrawn="1"/>
        </p:nvPicPr>
        <p:blipFill>
          <a:blip r:embed="rId9" cstate="print">
            <a:extLst>
              <a:ext uri="{BEBA8EAE-BF5A-486C-A8C5-ECC9F3942E4B}">
                <a14:imgProps xmlns:a14="http://schemas.microsoft.com/office/drawing/2010/main">
                  <a14:imgLayer r:embed="rId1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604660" y="6245090"/>
            <a:ext cx="1955838" cy="464313"/>
          </a:xfrm>
          <a:prstGeom prst="rect">
            <a:avLst/>
          </a:prstGeom>
        </p:spPr>
      </p:pic>
      <p:pic>
        <p:nvPicPr>
          <p:cNvPr id="16" name="Picture 15"/>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296400" y="4552447"/>
            <a:ext cx="2671595" cy="1103910"/>
          </a:xfrm>
          <a:prstGeom prst="rect">
            <a:avLst/>
          </a:prstGeom>
        </p:spPr>
      </p:pic>
      <p:sp>
        <p:nvSpPr>
          <p:cNvPr id="17" name="TextBox 16"/>
          <p:cNvSpPr txBox="1"/>
          <p:nvPr userDrawn="1"/>
        </p:nvSpPr>
        <p:spPr>
          <a:xfrm>
            <a:off x="2454442" y="6315955"/>
            <a:ext cx="2945330" cy="307777"/>
          </a:xfrm>
          <a:prstGeom prst="rect">
            <a:avLst/>
          </a:prstGeom>
          <a:noFill/>
        </p:spPr>
        <p:txBody>
          <a:bodyPr wrap="square" lIns="0" tIns="0" rIns="0" bIns="0" rtlCol="0">
            <a:spAutoFit/>
          </a:bodyPr>
          <a:lstStyle/>
          <a:p>
            <a:pPr algn="ctr" defTabSz="914363"/>
            <a:r>
              <a:rPr lang="en-US" sz="2000" b="1" spc="-70" dirty="0" smtClean="0">
                <a:gradFill>
                  <a:gsLst>
                    <a:gs pos="2917">
                      <a:srgbClr val="FFFFFF"/>
                    </a:gs>
                    <a:gs pos="30000">
                      <a:srgbClr val="FFFFFF"/>
                    </a:gs>
                  </a:gsLst>
                  <a:lin ang="5400000" scaled="0"/>
                </a:gradFill>
              </a:rPr>
              <a:t>LEARN</a:t>
            </a:r>
            <a:r>
              <a:rPr lang="en-US" sz="2000" spc="-70" dirty="0" smtClean="0">
                <a:gradFill>
                  <a:gsLst>
                    <a:gs pos="2917">
                      <a:srgbClr val="FFFFFF"/>
                    </a:gs>
                    <a:gs pos="30000">
                      <a:srgbClr val="FFFFFF"/>
                    </a:gs>
                  </a:gsLst>
                  <a:lin ang="5400000" scaled="0"/>
                </a:gradFill>
                <a:latin typeface="Segoe UI Light"/>
              </a:rPr>
              <a:t> WINDOWS AZURE</a:t>
            </a:r>
          </a:p>
        </p:txBody>
      </p:sp>
      <p:pic>
        <p:nvPicPr>
          <p:cNvPr id="18" name="Picture 17"/>
          <p:cNvPicPr>
            <a:picLocks noChangeAspect="1"/>
          </p:cNvPicPr>
          <p:nvPr userDrawn="1"/>
        </p:nvPicPr>
        <p:blipFill rotWithShape="1">
          <a:blip r:embed="rId12" cstate="print">
            <a:extLst>
              <a:ext uri="{28A0092B-C50C-407E-A947-70E740481C1C}">
                <a14:useLocalDpi xmlns:a14="http://schemas.microsoft.com/office/drawing/2010/main" val="0"/>
              </a:ext>
            </a:extLst>
          </a:blip>
          <a:srcRect/>
          <a:stretch/>
        </p:blipFill>
        <p:spPr>
          <a:xfrm>
            <a:off x="335531" y="6132408"/>
            <a:ext cx="1478056" cy="725592"/>
          </a:xfrm>
          <a:prstGeom prst="rect">
            <a:avLst/>
          </a:prstGeom>
        </p:spPr>
      </p:pic>
      <p:pic>
        <p:nvPicPr>
          <p:cNvPr id="19" name="Picture 18"/>
          <p:cNvPicPr>
            <a:picLocks noChangeAspect="1"/>
          </p:cNvPicPr>
          <p:nvPr userDrawn="1"/>
        </p:nvPicPr>
        <p:blipFill rotWithShape="1">
          <a:blip r:embed="rId13">
            <a:extLst>
              <a:ext uri="{28A0092B-C50C-407E-A947-70E740481C1C}">
                <a14:useLocalDpi xmlns:a14="http://schemas.microsoft.com/office/drawing/2010/main" val="0"/>
              </a:ext>
            </a:extLst>
          </a:blip>
          <a:srcRect/>
          <a:stretch/>
        </p:blipFill>
        <p:spPr>
          <a:xfrm>
            <a:off x="4226124" y="4463040"/>
            <a:ext cx="1113975" cy="1317695"/>
          </a:xfrm>
          <a:prstGeom prst="rect">
            <a:avLst/>
          </a:prstGeom>
        </p:spPr>
      </p:pic>
      <p:pic>
        <p:nvPicPr>
          <p:cNvPr id="20" name="Picture 19"/>
          <p:cNvPicPr>
            <a:picLocks noChangeAspect="1"/>
          </p:cNvPicPr>
          <p:nvPr userDrawn="1"/>
        </p:nvPicPr>
        <p:blipFill rotWithShape="1">
          <a:blip r:embed="rId14" cstate="print">
            <a:extLst>
              <a:ext uri="{28A0092B-C50C-407E-A947-70E740481C1C}">
                <a14:useLocalDpi xmlns:a14="http://schemas.microsoft.com/office/drawing/2010/main" val="0"/>
              </a:ext>
            </a:extLst>
          </a:blip>
          <a:srcRect/>
          <a:stretch/>
        </p:blipFill>
        <p:spPr>
          <a:xfrm>
            <a:off x="10912518" y="2862281"/>
            <a:ext cx="1052135" cy="1205812"/>
          </a:xfrm>
          <a:prstGeom prst="rect">
            <a:avLst/>
          </a:prstGeom>
        </p:spPr>
      </p:pic>
    </p:spTree>
    <p:extLst>
      <p:ext uri="{BB962C8B-B14F-4D97-AF65-F5344CB8AC3E}">
        <p14:creationId xmlns:p14="http://schemas.microsoft.com/office/powerpoint/2010/main" val="3692713275"/>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_Accent 1">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36127471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lide_Accent 2">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14931956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12016039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1">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994992166"/>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2">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742038016"/>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2452518658"/>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Video - Accent 1">
    <p:bg bwMode="ltGray">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2808" y="5541264"/>
            <a:ext cx="4206240"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2808" y="4160520"/>
            <a:ext cx="886968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2808" y="1444752"/>
            <a:ext cx="886968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36525934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emo, Video - Accent 2">
    <p:bg bwMode="ltGray">
      <p:bgPr>
        <a:solidFill>
          <a:schemeClr val="accent4"/>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2808" y="5541264"/>
            <a:ext cx="4206240"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2808" y="4160520"/>
            <a:ext cx="886968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2808" y="1444752"/>
            <a:ext cx="886968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125655105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dirty="0"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351859287"/>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mo, Video - Accent 3">
    <p:bg bwMode="ltGray">
      <p:bgPr>
        <a:solidFill>
          <a:schemeClr val="accent2"/>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2808" y="5541264"/>
            <a:ext cx="4206240"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2808" y="4160520"/>
            <a:ext cx="886968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2808" y="1444752"/>
            <a:ext cx="886968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39175661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 Accent 1">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7242841"/>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 Accent 2">
    <p:bg bwMode="ltGray">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4344654"/>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 Accent 3">
    <p:bg bwMode="ltGray">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3281239"/>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388748840"/>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dirty="0"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dirty="0" smtClean="0"/>
              <a:t>Click to edit Master text styles</a:t>
            </a:r>
          </a:p>
          <a:p>
            <a:pPr marL="3175" lvl="1" indent="0" algn="l" defTabSz="914363" rtl="0" eaLnBrk="1" latinLnBrk="0" hangingPunct="1">
              <a:lnSpc>
                <a:spcPct val="90000"/>
              </a:lnSpc>
              <a:spcBef>
                <a:spcPts val="0"/>
              </a:spcBef>
              <a:buSzPct val="80000"/>
              <a:buFont typeface="Arial" pitchFamily="34" charset="0"/>
              <a:buNone/>
            </a:pPr>
            <a:r>
              <a:rPr lang="en-US" dirty="0" smtClean="0"/>
              <a:t>Second level</a:t>
            </a:r>
          </a:p>
        </p:txBody>
      </p:sp>
      <p:sp>
        <p:nvSpPr>
          <p:cNvPr id="18"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a:solidFill>
                <a:srgbClr val="292929"/>
              </a:solidFill>
            </a:endParaRPr>
          </a:p>
        </p:txBody>
      </p:sp>
    </p:spTree>
    <p:extLst>
      <p:ext uri="{BB962C8B-B14F-4D97-AF65-F5344CB8AC3E}">
        <p14:creationId xmlns:p14="http://schemas.microsoft.com/office/powerpoint/2010/main" val="216639209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0352470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32.xml"/><Relationship Id="rId18" Type="http://schemas.openxmlformats.org/officeDocument/2006/relationships/slideLayout" Target="../slideLayouts/slideLayout37.xml"/><Relationship Id="rId26" Type="http://schemas.openxmlformats.org/officeDocument/2006/relationships/slideLayout" Target="../slideLayouts/slideLayout45.xml"/><Relationship Id="rId3" Type="http://schemas.openxmlformats.org/officeDocument/2006/relationships/slideLayout" Target="../slideLayouts/slideLayout22.xml"/><Relationship Id="rId21" Type="http://schemas.openxmlformats.org/officeDocument/2006/relationships/slideLayout" Target="../slideLayouts/slideLayout40.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5" Type="http://schemas.openxmlformats.org/officeDocument/2006/relationships/slideLayout" Target="../slideLayouts/slideLayout44.xml"/><Relationship Id="rId33" Type="http://schemas.openxmlformats.org/officeDocument/2006/relationships/theme" Target="../theme/theme3.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29" Type="http://schemas.openxmlformats.org/officeDocument/2006/relationships/slideLayout" Target="../slideLayouts/slideLayout48.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24" Type="http://schemas.openxmlformats.org/officeDocument/2006/relationships/slideLayout" Target="../slideLayouts/slideLayout43.xml"/><Relationship Id="rId32" Type="http://schemas.openxmlformats.org/officeDocument/2006/relationships/slideLayout" Target="../slideLayouts/slideLayout51.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slideLayout" Target="../slideLayouts/slideLayout42.xml"/><Relationship Id="rId28" Type="http://schemas.openxmlformats.org/officeDocument/2006/relationships/slideLayout" Target="../slideLayouts/slideLayout47.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31" Type="http://schemas.openxmlformats.org/officeDocument/2006/relationships/slideLayout" Target="../slideLayouts/slideLayout50.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slideLayout" Target="../slideLayouts/slideLayout41.xml"/><Relationship Id="rId27" Type="http://schemas.openxmlformats.org/officeDocument/2006/relationships/slideLayout" Target="../slideLayouts/slideLayout46.xml"/><Relationship Id="rId30" Type="http://schemas.openxmlformats.org/officeDocument/2006/relationships/slideLayout" Target="../slideLayouts/slideLayout49.xml"/><Relationship Id="rId8"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theme" Target="../theme/theme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492235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75832376"/>
      </p:ext>
    </p:extLst>
  </p:cSld>
  <p:clrMap bg1="lt1" tx1="dk1" bg2="lt2" tx2="dk2" accent1="accent1" accent2="accent2" accent3="accent3" accent4="accent4" accent5="accent5" accent6="accent6" hlink="hlink" folHlink="folHlink"/>
  <p:sldLayoutIdLst>
    <p:sldLayoutId id="2147483750"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46158181"/>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 id="2147483769" r:id="rId18"/>
    <p:sldLayoutId id="2147483770" r:id="rId19"/>
    <p:sldLayoutId id="2147483771" r:id="rId20"/>
    <p:sldLayoutId id="2147483772" r:id="rId21"/>
    <p:sldLayoutId id="2147483773" r:id="rId22"/>
    <p:sldLayoutId id="2147483774" r:id="rId23"/>
    <p:sldLayoutId id="2147483775" r:id="rId24"/>
    <p:sldLayoutId id="2147483776" r:id="rId25"/>
    <p:sldLayoutId id="2147483777" r:id="rId26"/>
    <p:sldLayoutId id="2147483778" r:id="rId27"/>
    <p:sldLayoutId id="2147483779" r:id="rId28"/>
    <p:sldLayoutId id="2147483780" r:id="rId29"/>
    <p:sldLayoutId id="2147483781" r:id="rId30"/>
    <p:sldLayoutId id="2147483782" r:id="rId31"/>
    <p:sldLayoutId id="2147483783" r:id="rId32"/>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27484092"/>
      </p:ext>
    </p:extLst>
  </p:cSld>
  <p:clrMap bg1="dk1" tx1="lt1" bg2="dk2" tx2="lt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microsoft.com/office/2007/relationships/hdphoto" Target="../media/hdphoto12.wdp"/><Relationship Id="rId3" Type="http://schemas.openxmlformats.org/officeDocument/2006/relationships/image" Target="../media/image49.png"/><Relationship Id="rId7" Type="http://schemas.openxmlformats.org/officeDocument/2006/relationships/image" Target="../media/image51.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microsoft.com/office/2007/relationships/hdphoto" Target="../media/hdphoto11.wdp"/><Relationship Id="rId5" Type="http://schemas.openxmlformats.org/officeDocument/2006/relationships/image" Target="../media/image50.png"/><Relationship Id="rId4" Type="http://schemas.microsoft.com/office/2007/relationships/hdphoto" Target="../media/hdphoto10.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1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12.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1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1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1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s>
</file>

<file path=ppt/slides/_rels/slide20.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20.xml"/><Relationship Id="rId1" Type="http://schemas.openxmlformats.org/officeDocument/2006/relationships/slideLayout" Target="../slideLayouts/slideLayout43.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21.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4.png"/><Relationship Id="rId7" Type="http://schemas.openxmlformats.org/officeDocument/2006/relationships/image" Target="../media/image57.png"/><Relationship Id="rId2" Type="http://schemas.openxmlformats.org/officeDocument/2006/relationships/notesSlide" Target="../notesSlides/notesSlide21.xml"/><Relationship Id="rId1" Type="http://schemas.openxmlformats.org/officeDocument/2006/relationships/slideLayout" Target="../slideLayouts/slideLayout43.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9.png"/></Relationships>
</file>

<file path=ppt/slides/_rels/slide22.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4.png"/><Relationship Id="rId7" Type="http://schemas.openxmlformats.org/officeDocument/2006/relationships/image" Target="../media/image57.png"/><Relationship Id="rId2" Type="http://schemas.openxmlformats.org/officeDocument/2006/relationships/notesSlide" Target="../notesSlides/notesSlide22.xml"/><Relationship Id="rId1" Type="http://schemas.openxmlformats.org/officeDocument/2006/relationships/slideLayout" Target="../slideLayouts/slideLayout43.xml"/><Relationship Id="rId6" Type="http://schemas.openxmlformats.org/officeDocument/2006/relationships/image" Target="../media/image56.png"/><Relationship Id="rId5" Type="http://schemas.openxmlformats.org/officeDocument/2006/relationships/image" Target="../media/image55.png"/><Relationship Id="rId10" Type="http://schemas.microsoft.com/office/2007/relationships/hdphoto" Target="../media/hdphoto13.wdp"/><Relationship Id="rId4" Type="http://schemas.openxmlformats.org/officeDocument/2006/relationships/image" Target="../media/image59.png"/><Relationship Id="rId9" Type="http://schemas.openxmlformats.org/officeDocument/2006/relationships/image" Target="../media/image60.png"/></Relationships>
</file>

<file path=ppt/slides/_rels/slide23.xml.rels><?xml version="1.0" encoding="UTF-8" standalone="yes"?>
<Relationships xmlns="http://schemas.openxmlformats.org/package/2006/relationships"><Relationship Id="rId8" Type="http://schemas.microsoft.com/office/2007/relationships/hdphoto" Target="../media/hdphoto14.wdp"/><Relationship Id="rId3" Type="http://schemas.openxmlformats.org/officeDocument/2006/relationships/image" Target="../media/image55.png"/><Relationship Id="rId7" Type="http://schemas.openxmlformats.org/officeDocument/2006/relationships/image" Target="../media/image60.png"/><Relationship Id="rId2" Type="http://schemas.openxmlformats.org/officeDocument/2006/relationships/notesSlide" Target="../notesSlides/notesSlide23.xml"/><Relationship Id="rId1" Type="http://schemas.openxmlformats.org/officeDocument/2006/relationships/slideLayout" Target="../slideLayouts/slideLayout43.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4.xml.rels><?xml version="1.0" encoding="UTF-8" standalone="yes"?>
<Relationships xmlns="http://schemas.openxmlformats.org/package/2006/relationships"><Relationship Id="rId8" Type="http://schemas.microsoft.com/office/2007/relationships/hdphoto" Target="../media/hdphoto13.wdp"/><Relationship Id="rId3" Type="http://schemas.openxmlformats.org/officeDocument/2006/relationships/image" Target="../media/image55.png"/><Relationship Id="rId7" Type="http://schemas.openxmlformats.org/officeDocument/2006/relationships/image" Target="../media/image60.png"/><Relationship Id="rId2" Type="http://schemas.openxmlformats.org/officeDocument/2006/relationships/notesSlide" Target="../notesSlides/notesSlide24.xml"/><Relationship Id="rId1" Type="http://schemas.openxmlformats.org/officeDocument/2006/relationships/slideLayout" Target="../slideLayouts/slideLayout43.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microsoft.com/office/2007/relationships/hdphoto" Target="../media/hdphoto11.wdp"/></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4.xml"/></Relationships>
</file>

<file path=ppt/slides/_rels/slide27.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 Id="rId9" Type="http://schemas.openxmlformats.org/officeDocument/2006/relationships/image" Target="../media/image67.png"/></Relationships>
</file>

<file path=ppt/slides/_rels/slide28.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image" Target="../media/image65.png"/><Relationship Id="rId7" Type="http://schemas.openxmlformats.org/officeDocument/2006/relationships/image" Target="../media/image62.png"/><Relationship Id="rId2" Type="http://schemas.openxmlformats.org/officeDocument/2006/relationships/notesSlide" Target="../notesSlides/notesSlide28.xml"/><Relationship Id="rId1" Type="http://schemas.openxmlformats.org/officeDocument/2006/relationships/slideLayout" Target="../slideLayouts/slideLayout6.xml"/><Relationship Id="rId6" Type="http://schemas.openxmlformats.org/officeDocument/2006/relationships/image" Target="../media/image61.png"/><Relationship Id="rId5" Type="http://schemas.openxmlformats.org/officeDocument/2006/relationships/image" Target="../media/image67.png"/><Relationship Id="rId4" Type="http://schemas.openxmlformats.org/officeDocument/2006/relationships/image" Target="../media/image66.png"/><Relationship Id="rId9" Type="http://schemas.openxmlformats.org/officeDocument/2006/relationships/image" Target="../media/image64.png"/></Relationships>
</file>

<file path=ppt/slides/_rels/slide29.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65.png"/><Relationship Id="rId7" Type="http://schemas.openxmlformats.org/officeDocument/2006/relationships/image" Target="../media/image61.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68.png"/><Relationship Id="rId5" Type="http://schemas.openxmlformats.org/officeDocument/2006/relationships/image" Target="../media/image67.png"/><Relationship Id="rId10" Type="http://schemas.openxmlformats.org/officeDocument/2006/relationships/image" Target="../media/image64.png"/><Relationship Id="rId4" Type="http://schemas.openxmlformats.org/officeDocument/2006/relationships/image" Target="../media/image66.png"/><Relationship Id="rId9" Type="http://schemas.openxmlformats.org/officeDocument/2006/relationships/image" Target="../media/image6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8.png"/><Relationship Id="rId7" Type="http://schemas.openxmlformats.org/officeDocument/2006/relationships/image" Target="../media/image64.png"/><Relationship Id="rId2" Type="http://schemas.openxmlformats.org/officeDocument/2006/relationships/notesSlide" Target="../notesSlides/notesSlide30.xml"/><Relationship Id="rId1" Type="http://schemas.openxmlformats.org/officeDocument/2006/relationships/slideLayout" Target="../slideLayouts/slideLayout6.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1.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image" Target="../media/image68.png"/><Relationship Id="rId7" Type="http://schemas.openxmlformats.org/officeDocument/2006/relationships/image" Target="../media/image62.png"/><Relationship Id="rId2" Type="http://schemas.openxmlformats.org/officeDocument/2006/relationships/notesSlide" Target="../notesSlides/notesSlide31.xml"/><Relationship Id="rId1" Type="http://schemas.openxmlformats.org/officeDocument/2006/relationships/slideLayout" Target="../slideLayouts/slideLayout6.xml"/><Relationship Id="rId6" Type="http://schemas.openxmlformats.org/officeDocument/2006/relationships/image" Target="../media/image61.png"/><Relationship Id="rId5" Type="http://schemas.openxmlformats.org/officeDocument/2006/relationships/image" Target="../media/image70.png"/><Relationship Id="rId4" Type="http://schemas.openxmlformats.org/officeDocument/2006/relationships/image" Target="../media/image69.png"/><Relationship Id="rId9" Type="http://schemas.openxmlformats.org/officeDocument/2006/relationships/image" Target="../media/image64.png"/></Relationships>
</file>

<file path=ppt/slides/_rels/slide3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microsoft.com/office/2007/relationships/hdphoto" Target="../media/hdphoto10.wdp"/></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4.xml"/></Relationships>
</file>

<file path=ppt/slides/_rels/slide34.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image" Target="../media/image71.png"/><Relationship Id="rId7" Type="http://schemas.microsoft.com/office/2007/relationships/hdphoto" Target="../media/hdphoto16.wdp"/><Relationship Id="rId2" Type="http://schemas.openxmlformats.org/officeDocument/2006/relationships/notesSlide" Target="../notesSlides/notesSlide34.xml"/><Relationship Id="rId1" Type="http://schemas.openxmlformats.org/officeDocument/2006/relationships/slideLayout" Target="../slideLayouts/slideLayout7.xml"/><Relationship Id="rId6" Type="http://schemas.openxmlformats.org/officeDocument/2006/relationships/image" Target="../media/image73.png"/><Relationship Id="rId11" Type="http://schemas.microsoft.com/office/2007/relationships/hdphoto" Target="../media/hdphoto18.wdp"/><Relationship Id="rId5" Type="http://schemas.openxmlformats.org/officeDocument/2006/relationships/image" Target="../media/image72.png"/><Relationship Id="rId10" Type="http://schemas.openxmlformats.org/officeDocument/2006/relationships/image" Target="../media/image75.png"/><Relationship Id="rId4" Type="http://schemas.microsoft.com/office/2007/relationships/hdphoto" Target="../media/hdphoto15.wdp"/><Relationship Id="rId9" Type="http://schemas.microsoft.com/office/2007/relationships/hdphoto" Target="../media/hdphoto17.wdp"/></Relationships>
</file>

<file path=ppt/slides/_rels/slide35.xml.rels><?xml version="1.0" encoding="UTF-8" standalone="yes"?>
<Relationships xmlns="http://schemas.openxmlformats.org/package/2006/relationships"><Relationship Id="rId8" Type="http://schemas.microsoft.com/office/2007/relationships/hdphoto" Target="../media/hdphoto17.wdp"/><Relationship Id="rId3" Type="http://schemas.openxmlformats.org/officeDocument/2006/relationships/image" Target="../media/image71.png"/><Relationship Id="rId7" Type="http://schemas.openxmlformats.org/officeDocument/2006/relationships/image" Target="../media/image74.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76.png"/><Relationship Id="rId11" Type="http://schemas.openxmlformats.org/officeDocument/2006/relationships/image" Target="../media/image79.png"/><Relationship Id="rId5" Type="http://schemas.openxmlformats.org/officeDocument/2006/relationships/image" Target="../media/image72.png"/><Relationship Id="rId10" Type="http://schemas.openxmlformats.org/officeDocument/2006/relationships/image" Target="../media/image78.png"/><Relationship Id="rId4" Type="http://schemas.microsoft.com/office/2007/relationships/hdphoto" Target="../media/hdphoto15.wdp"/><Relationship Id="rId9" Type="http://schemas.openxmlformats.org/officeDocument/2006/relationships/image" Target="../media/image77.png"/></Relationships>
</file>

<file path=ppt/slides/_rels/slide3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microsoft.com/office/2007/relationships/hdphoto" Target="../media/hdphoto17.wdp"/><Relationship Id="rId5" Type="http://schemas.openxmlformats.org/officeDocument/2006/relationships/image" Target="../media/image74.png"/><Relationship Id="rId4" Type="http://schemas.openxmlformats.org/officeDocument/2006/relationships/image" Target="../media/image77.png"/></Relationships>
</file>

<file path=ppt/slides/_rels/slide37.xml.rels><?xml version="1.0" encoding="UTF-8" standalone="yes"?>
<Relationships xmlns="http://schemas.openxmlformats.org/package/2006/relationships"><Relationship Id="rId3" Type="http://schemas.openxmlformats.org/officeDocument/2006/relationships/image" Target="../media/image77.png"/><Relationship Id="rId7" Type="http://schemas.openxmlformats.org/officeDocument/2006/relationships/image" Target="../media/image81.pn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microsoft.com/office/2007/relationships/hdphoto" Target="../media/hdphoto17.wdp"/><Relationship Id="rId5" Type="http://schemas.openxmlformats.org/officeDocument/2006/relationships/image" Target="../media/image74.png"/><Relationship Id="rId4" Type="http://schemas.openxmlformats.org/officeDocument/2006/relationships/image" Target="../media/image80.png"/></Relationships>
</file>

<file path=ppt/slides/_rels/slide38.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image" Target="../media/image82.png"/><Relationship Id="rId7" Type="http://schemas.openxmlformats.org/officeDocument/2006/relationships/image" Target="../media/image80.png"/><Relationship Id="rId2" Type="http://schemas.openxmlformats.org/officeDocument/2006/relationships/notesSlide" Target="../notesSlides/notesSlide38.xml"/><Relationship Id="rId1" Type="http://schemas.openxmlformats.org/officeDocument/2006/relationships/slideLayout" Target="../slideLayouts/slideLayout7.xml"/><Relationship Id="rId6" Type="http://schemas.openxmlformats.org/officeDocument/2006/relationships/image" Target="../media/image85.png"/><Relationship Id="rId5" Type="http://schemas.openxmlformats.org/officeDocument/2006/relationships/image" Target="../media/image84.png"/><Relationship Id="rId4" Type="http://schemas.openxmlformats.org/officeDocument/2006/relationships/image" Target="../media/image83.png"/></Relationships>
</file>

<file path=ppt/slides/_rels/slide39.xml.rels><?xml version="1.0" encoding="UTF-8" standalone="yes"?>
<Relationships xmlns="http://schemas.openxmlformats.org/package/2006/relationships"><Relationship Id="rId8" Type="http://schemas.microsoft.com/office/2007/relationships/hdphoto" Target="../media/hdphoto19.wdp"/><Relationship Id="rId13" Type="http://schemas.openxmlformats.org/officeDocument/2006/relationships/image" Target="../media/image84.png"/><Relationship Id="rId3" Type="http://schemas.openxmlformats.org/officeDocument/2006/relationships/image" Target="../media/image80.png"/><Relationship Id="rId7" Type="http://schemas.openxmlformats.org/officeDocument/2006/relationships/image" Target="../media/image87.png"/><Relationship Id="rId12" Type="http://schemas.openxmlformats.org/officeDocument/2006/relationships/image" Target="../media/image83.png"/><Relationship Id="rId2" Type="http://schemas.openxmlformats.org/officeDocument/2006/relationships/notesSlide" Target="../notesSlides/notesSlide39.xml"/><Relationship Id="rId16" Type="http://schemas.microsoft.com/office/2007/relationships/hdphoto" Target="../media/hdphoto20.wdp"/><Relationship Id="rId1" Type="http://schemas.openxmlformats.org/officeDocument/2006/relationships/slideLayout" Target="../slideLayouts/slideLayout7.xml"/><Relationship Id="rId6" Type="http://schemas.openxmlformats.org/officeDocument/2006/relationships/image" Target="../media/image86.png"/><Relationship Id="rId11" Type="http://schemas.microsoft.com/office/2007/relationships/hdphoto" Target="../media/hdphoto17.wdp"/><Relationship Id="rId5" Type="http://schemas.openxmlformats.org/officeDocument/2006/relationships/image" Target="../media/image81.png"/><Relationship Id="rId15" Type="http://schemas.openxmlformats.org/officeDocument/2006/relationships/image" Target="../media/image88.png"/><Relationship Id="rId10" Type="http://schemas.openxmlformats.org/officeDocument/2006/relationships/image" Target="../media/image74.png"/><Relationship Id="rId4" Type="http://schemas.openxmlformats.org/officeDocument/2006/relationships/image" Target="../media/image82.png"/><Relationship Id="rId9" Type="http://schemas.openxmlformats.org/officeDocument/2006/relationships/image" Target="../media/image77.png"/><Relationship Id="rId14" Type="http://schemas.openxmlformats.org/officeDocument/2006/relationships/image" Target="../media/image85.png"/></Relationships>
</file>

<file path=ppt/slides/_rels/slide4.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40.png"/><Relationship Id="rId7" Type="http://schemas.openxmlformats.org/officeDocument/2006/relationships/image" Target="../media/image42.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microsoft.com/office/2007/relationships/hdphoto" Target="../media/hdphoto7.wdp"/><Relationship Id="rId5" Type="http://schemas.openxmlformats.org/officeDocument/2006/relationships/image" Target="../media/image41.png"/><Relationship Id="rId4" Type="http://schemas.microsoft.com/office/2007/relationships/hdphoto" Target="../media/hdphoto6.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4.xml"/></Relationships>
</file>

<file path=ppt/slides/_rels/slide41.xml.rels><?xml version="1.0" encoding="UTF-8" standalone="yes"?>
<Relationships xmlns="http://schemas.openxmlformats.org/package/2006/relationships"><Relationship Id="rId8" Type="http://schemas.openxmlformats.org/officeDocument/2006/relationships/image" Target="../media/image94.png"/><Relationship Id="rId3" Type="http://schemas.openxmlformats.org/officeDocument/2006/relationships/image" Target="../media/image89.png"/><Relationship Id="rId7" Type="http://schemas.openxmlformats.org/officeDocument/2006/relationships/image" Target="../media/image93.png"/><Relationship Id="rId12" Type="http://schemas.openxmlformats.org/officeDocument/2006/relationships/image" Target="../media/image98.png"/><Relationship Id="rId2" Type="http://schemas.openxmlformats.org/officeDocument/2006/relationships/notesSlide" Target="../notesSlides/notesSlide41.xml"/><Relationship Id="rId1" Type="http://schemas.openxmlformats.org/officeDocument/2006/relationships/slideLayout" Target="../slideLayouts/slideLayout48.xml"/><Relationship Id="rId6" Type="http://schemas.openxmlformats.org/officeDocument/2006/relationships/image" Target="../media/image92.png"/><Relationship Id="rId11" Type="http://schemas.openxmlformats.org/officeDocument/2006/relationships/image" Target="../media/image97.png"/><Relationship Id="rId5" Type="http://schemas.openxmlformats.org/officeDocument/2006/relationships/image" Target="../media/image91.png"/><Relationship Id="rId10" Type="http://schemas.openxmlformats.org/officeDocument/2006/relationships/image" Target="../media/image96.png"/><Relationship Id="rId4" Type="http://schemas.openxmlformats.org/officeDocument/2006/relationships/image" Target="../media/image90.png"/><Relationship Id="rId9" Type="http://schemas.openxmlformats.org/officeDocument/2006/relationships/image" Target="../media/image95.png"/></Relationships>
</file>

<file path=ppt/slides/_rels/slide42.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42.xml"/><Relationship Id="rId1" Type="http://schemas.openxmlformats.org/officeDocument/2006/relationships/slideLayout" Target="../slideLayouts/slideLayout44.xml"/><Relationship Id="rId5" Type="http://schemas.openxmlformats.org/officeDocument/2006/relationships/image" Target="../media/image101.png"/><Relationship Id="rId4" Type="http://schemas.openxmlformats.org/officeDocument/2006/relationships/image" Target="../media/image100.jpg"/></Relationships>
</file>

<file path=ppt/slides/_rels/slide43.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43.xml"/><Relationship Id="rId1" Type="http://schemas.openxmlformats.org/officeDocument/2006/relationships/slideLayout" Target="../slideLayouts/slideLayout44.xml"/><Relationship Id="rId4" Type="http://schemas.openxmlformats.org/officeDocument/2006/relationships/image" Target="../media/image103.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4.xml"/></Relationships>
</file>

<file path=ppt/slides/_rels/slide46.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6.xml"/><Relationship Id="rId1" Type="http://schemas.openxmlformats.org/officeDocument/2006/relationships/slideLayout" Target="../slideLayouts/slideLayout44.xml"/><Relationship Id="rId4" Type="http://schemas.microsoft.com/office/2007/relationships/hdphoto" Target="../media/hdphoto21.wdp"/></Relationships>
</file>

<file path=ppt/slides/_rels/slide47.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47.xml"/><Relationship Id="rId1" Type="http://schemas.openxmlformats.org/officeDocument/2006/relationships/slideLayout" Target="../slideLayouts/slideLayout44.xml"/></Relationships>
</file>

<file path=ppt/slides/_rels/slide48.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48.xml"/><Relationship Id="rId1" Type="http://schemas.openxmlformats.org/officeDocument/2006/relationships/slideLayout" Target="../slideLayouts/slideLayout44.xml"/><Relationship Id="rId4" Type="http://schemas.microsoft.com/office/2007/relationships/hdphoto" Target="../media/hdphoto22.wdp"/></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4.xml"/></Relationships>
</file>

<file path=ppt/slides/_rels/slide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4.png"/></Relationships>
</file>

<file path=ppt/slides/_rels/slide50.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0.xml"/><Relationship Id="rId1" Type="http://schemas.openxmlformats.org/officeDocument/2006/relationships/slideLayout" Target="../slideLayouts/slideLayout44.xml"/></Relationships>
</file>

<file path=ppt/slides/_rels/slide51.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1.xml"/><Relationship Id="rId1" Type="http://schemas.openxmlformats.org/officeDocument/2006/relationships/slideLayout" Target="../slideLayouts/slideLayout49.xml"/></Relationships>
</file>

<file path=ppt/slides/_rels/slide52.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2.xml"/><Relationship Id="rId1" Type="http://schemas.openxmlformats.org/officeDocument/2006/relationships/slideLayout" Target="../slideLayouts/slideLayout44.xml"/></Relationships>
</file>

<file path=ppt/slides/_rels/slide53.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53.xml"/><Relationship Id="rId1" Type="http://schemas.openxmlformats.org/officeDocument/2006/relationships/slideLayout" Target="../slideLayouts/slideLayout44.xml"/><Relationship Id="rId4" Type="http://schemas.microsoft.com/office/2007/relationships/hdphoto" Target="../media/hdphoto23.wdp"/></Relationships>
</file>

<file path=ppt/slides/_rels/slide54.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54.xml"/><Relationship Id="rId1" Type="http://schemas.openxmlformats.org/officeDocument/2006/relationships/slideLayout" Target="../slideLayouts/slideLayout44.xml"/><Relationship Id="rId4" Type="http://schemas.microsoft.com/office/2007/relationships/hdphoto" Target="../media/hdphoto24.wdp"/></Relationships>
</file>

<file path=ppt/slides/_rels/slide55.xml.rels><?xml version="1.0" encoding="UTF-8" standalone="yes"?>
<Relationships xmlns="http://schemas.openxmlformats.org/package/2006/relationships"><Relationship Id="rId8" Type="http://schemas.microsoft.com/office/2007/relationships/hdphoto" Target="../media/hdphoto27.wdp"/><Relationship Id="rId3" Type="http://schemas.openxmlformats.org/officeDocument/2006/relationships/image" Target="../media/image110.png"/><Relationship Id="rId7" Type="http://schemas.openxmlformats.org/officeDocument/2006/relationships/image" Target="../media/image112.png"/><Relationship Id="rId12" Type="http://schemas.openxmlformats.org/officeDocument/2006/relationships/image" Target="../media/image115.png"/><Relationship Id="rId2" Type="http://schemas.openxmlformats.org/officeDocument/2006/relationships/notesSlide" Target="../notesSlides/notesSlide55.xml"/><Relationship Id="rId1" Type="http://schemas.openxmlformats.org/officeDocument/2006/relationships/slideLayout" Target="../slideLayouts/slideLayout48.xml"/><Relationship Id="rId6" Type="http://schemas.microsoft.com/office/2007/relationships/hdphoto" Target="../media/hdphoto26.wdp"/><Relationship Id="rId11" Type="http://schemas.microsoft.com/office/2007/relationships/hdphoto" Target="../media/hdphoto28.wdp"/><Relationship Id="rId5" Type="http://schemas.openxmlformats.org/officeDocument/2006/relationships/image" Target="../media/image111.png"/><Relationship Id="rId10" Type="http://schemas.openxmlformats.org/officeDocument/2006/relationships/image" Target="../media/image114.png"/><Relationship Id="rId4" Type="http://schemas.microsoft.com/office/2007/relationships/hdphoto" Target="../media/hdphoto25.wdp"/><Relationship Id="rId9" Type="http://schemas.openxmlformats.org/officeDocument/2006/relationships/image" Target="../media/image113.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4.xml"/></Relationships>
</file>

<file path=ppt/slides/_rels/slide57.xml.rels><?xml version="1.0" encoding="UTF-8" standalone="yes"?>
<Relationships xmlns="http://schemas.openxmlformats.org/package/2006/relationships"><Relationship Id="rId8" Type="http://schemas.openxmlformats.org/officeDocument/2006/relationships/image" Target="../media/image94.png"/><Relationship Id="rId3" Type="http://schemas.openxmlformats.org/officeDocument/2006/relationships/image" Target="../media/image89.png"/><Relationship Id="rId7" Type="http://schemas.openxmlformats.org/officeDocument/2006/relationships/image" Target="../media/image93.png"/><Relationship Id="rId12" Type="http://schemas.openxmlformats.org/officeDocument/2006/relationships/image" Target="../media/image98.png"/><Relationship Id="rId2" Type="http://schemas.openxmlformats.org/officeDocument/2006/relationships/notesSlide" Target="../notesSlides/notesSlide57.xml"/><Relationship Id="rId1" Type="http://schemas.openxmlformats.org/officeDocument/2006/relationships/slideLayout" Target="../slideLayouts/slideLayout44.xml"/><Relationship Id="rId6" Type="http://schemas.openxmlformats.org/officeDocument/2006/relationships/image" Target="../media/image92.png"/><Relationship Id="rId11" Type="http://schemas.openxmlformats.org/officeDocument/2006/relationships/image" Target="../media/image97.png"/><Relationship Id="rId5" Type="http://schemas.openxmlformats.org/officeDocument/2006/relationships/image" Target="../media/image91.png"/><Relationship Id="rId10" Type="http://schemas.openxmlformats.org/officeDocument/2006/relationships/image" Target="../media/image96.png"/><Relationship Id="rId4" Type="http://schemas.openxmlformats.org/officeDocument/2006/relationships/image" Target="../media/image90.png"/><Relationship Id="rId9" Type="http://schemas.openxmlformats.org/officeDocument/2006/relationships/image" Target="../media/image95.png"/></Relationships>
</file>

<file path=ppt/slides/_rels/slide58.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63.xml"/><Relationship Id="rId1" Type="http://schemas.openxmlformats.org/officeDocument/2006/relationships/slideLayout" Target="../slideLayouts/slideLayout43.xml"/><Relationship Id="rId5" Type="http://schemas.openxmlformats.org/officeDocument/2006/relationships/image" Target="../media/image47.png"/><Relationship Id="rId4" Type="http://schemas.openxmlformats.org/officeDocument/2006/relationships/image" Target="../media/image45.png"/></Relationships>
</file>

<file path=ppt/slides/_rels/slide64.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notesSlide" Target="../notesSlides/notesSlide65.xml"/><Relationship Id="rId1" Type="http://schemas.openxmlformats.org/officeDocument/2006/relationships/slideLayout" Target="../slideLayouts/slideLayout7.xml"/><Relationship Id="rId5" Type="http://schemas.openxmlformats.org/officeDocument/2006/relationships/image" Target="../media/image119.png"/><Relationship Id="rId4" Type="http://schemas.microsoft.com/office/2007/relationships/hdphoto" Target="../media/hdphoto29.wdp"/></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47.png"/><Relationship Id="rId4" Type="http://schemas.openxmlformats.org/officeDocument/2006/relationships/image" Target="../media/image45.png"/></Relationships>
</file>

<file path=ppt/slides/_rels/slide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9.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19113" y="2234114"/>
            <a:ext cx="10329400" cy="1359196"/>
          </a:xfrm>
        </p:spPr>
        <p:txBody>
          <a:bodyPr/>
          <a:lstStyle/>
          <a:p>
            <a:r>
              <a:rPr lang="en-US" dirty="0" smtClean="0"/>
              <a:t>Windows Azure </a:t>
            </a:r>
            <a:r>
              <a:rPr lang="zh-CN" altLang="en-US" dirty="0"/>
              <a:t>概述</a:t>
            </a:r>
            <a:endParaRPr lang="en-US" dirty="0"/>
          </a:p>
        </p:txBody>
      </p:sp>
      <p:sp>
        <p:nvSpPr>
          <p:cNvPr id="2" name="Text Placeholder 1"/>
          <p:cNvSpPr>
            <a:spLocks noGrp="1"/>
          </p:cNvSpPr>
          <p:nvPr>
            <p:ph type="body" sz="quarter" idx="11"/>
          </p:nvPr>
        </p:nvSpPr>
        <p:spPr>
          <a:xfrm>
            <a:off x="519113" y="4612341"/>
            <a:ext cx="5454333" cy="1144929"/>
          </a:xfrm>
        </p:spPr>
        <p:txBody>
          <a:bodyPr/>
          <a:lstStyle/>
          <a:p>
            <a:r>
              <a:rPr lang="zh-CN" altLang="en-US" dirty="0" smtClean="0"/>
              <a:t>姓名</a:t>
            </a:r>
            <a:endParaRPr lang="en-US" dirty="0" smtClean="0"/>
          </a:p>
          <a:p>
            <a:r>
              <a:rPr lang="zh-CN" altLang="en-US" dirty="0" smtClean="0"/>
              <a:t>职位</a:t>
            </a:r>
            <a:endParaRPr lang="en-US" dirty="0" smtClean="0"/>
          </a:p>
          <a:p>
            <a:r>
              <a:rPr lang="zh-CN" altLang="en-US" dirty="0" smtClean="0"/>
              <a:t>公司</a:t>
            </a:r>
            <a:endParaRPr lang="en-US" dirty="0"/>
          </a:p>
        </p:txBody>
      </p:sp>
      <p:sp>
        <p:nvSpPr>
          <p:cNvPr id="5" name="Content Placeholder 1"/>
          <p:cNvSpPr txBox="1">
            <a:spLocks/>
          </p:cNvSpPr>
          <p:nvPr/>
        </p:nvSpPr>
        <p:spPr>
          <a:xfrm>
            <a:off x="8913812" y="6248400"/>
            <a:ext cx="3655447" cy="292388"/>
          </a:xfrm>
          <a:prstGeom prst="rect">
            <a:avLst/>
          </a:prstGeom>
        </p:spPr>
        <p:txBody>
          <a:bodyPr vert="horz" wrap="square" lIns="0" tIns="0" rIns="0" bIns="0" rtlCol="0">
            <a:spAutoFit/>
          </a:bodyPr>
          <a:lstStyle>
            <a:defPPr>
              <a:defRPr lang="en-US"/>
            </a:defPPr>
            <a:lvl1pPr marL="0" algn="l" defTabSz="914325" rtl="0" eaLnBrk="1" latinLnBrk="0" hangingPunct="1">
              <a:defRPr sz="1900" kern="1200">
                <a:solidFill>
                  <a:schemeClr val="tx1"/>
                </a:solidFill>
                <a:latin typeface="+mn-lt"/>
                <a:ea typeface="+mn-ea"/>
                <a:cs typeface="+mn-cs"/>
              </a:defRPr>
            </a:lvl1pPr>
            <a:lvl2pPr marL="457163" algn="l" defTabSz="914325" rtl="0" eaLnBrk="1" latinLnBrk="0" hangingPunct="1">
              <a:defRPr sz="1900" kern="1200">
                <a:solidFill>
                  <a:schemeClr val="tx1"/>
                </a:solidFill>
                <a:latin typeface="+mn-lt"/>
                <a:ea typeface="+mn-ea"/>
                <a:cs typeface="+mn-cs"/>
              </a:defRPr>
            </a:lvl2pPr>
            <a:lvl3pPr marL="914325" algn="l" defTabSz="914325" rtl="0" eaLnBrk="1" latinLnBrk="0" hangingPunct="1">
              <a:defRPr sz="1900" kern="1200">
                <a:solidFill>
                  <a:schemeClr val="tx1"/>
                </a:solidFill>
                <a:latin typeface="+mn-lt"/>
                <a:ea typeface="+mn-ea"/>
                <a:cs typeface="+mn-cs"/>
              </a:defRPr>
            </a:lvl3pPr>
            <a:lvl4pPr marL="1371488" algn="l" defTabSz="914325" rtl="0" eaLnBrk="1" latinLnBrk="0" hangingPunct="1">
              <a:defRPr sz="1900" kern="1200">
                <a:solidFill>
                  <a:schemeClr val="tx1"/>
                </a:solidFill>
                <a:latin typeface="+mn-lt"/>
                <a:ea typeface="+mn-ea"/>
                <a:cs typeface="+mn-cs"/>
              </a:defRPr>
            </a:lvl4pPr>
            <a:lvl5pPr marL="1828651" algn="l" defTabSz="914325" rtl="0" eaLnBrk="1" latinLnBrk="0" hangingPunct="1">
              <a:defRPr sz="1900" kern="1200">
                <a:solidFill>
                  <a:schemeClr val="tx1"/>
                </a:solidFill>
                <a:latin typeface="+mn-lt"/>
                <a:ea typeface="+mn-ea"/>
                <a:cs typeface="+mn-cs"/>
              </a:defRPr>
            </a:lvl5pPr>
            <a:lvl6pPr marL="2285813" algn="l" defTabSz="914325" rtl="0" eaLnBrk="1" latinLnBrk="0" hangingPunct="1">
              <a:defRPr sz="1900" kern="1200">
                <a:solidFill>
                  <a:schemeClr val="tx1"/>
                </a:solidFill>
                <a:latin typeface="+mn-lt"/>
                <a:ea typeface="+mn-ea"/>
                <a:cs typeface="+mn-cs"/>
              </a:defRPr>
            </a:lvl6pPr>
            <a:lvl7pPr marL="2742976" algn="l" defTabSz="914325" rtl="0" eaLnBrk="1" latinLnBrk="0" hangingPunct="1">
              <a:defRPr sz="1900" kern="1200">
                <a:solidFill>
                  <a:schemeClr val="tx1"/>
                </a:solidFill>
                <a:latin typeface="+mn-lt"/>
                <a:ea typeface="+mn-ea"/>
                <a:cs typeface="+mn-cs"/>
              </a:defRPr>
            </a:lvl7pPr>
            <a:lvl8pPr marL="3200139" algn="l" defTabSz="914325" rtl="0" eaLnBrk="1" latinLnBrk="0" hangingPunct="1">
              <a:defRPr sz="1900" kern="1200">
                <a:solidFill>
                  <a:schemeClr val="tx1"/>
                </a:solidFill>
                <a:latin typeface="+mn-lt"/>
                <a:ea typeface="+mn-ea"/>
                <a:cs typeface="+mn-cs"/>
              </a:defRPr>
            </a:lvl8pPr>
            <a:lvl9pPr marL="3657301" algn="l" defTabSz="914325" rtl="0" eaLnBrk="1" latinLnBrk="0" hangingPunct="1">
              <a:defRPr sz="1900" kern="1200">
                <a:solidFill>
                  <a:schemeClr val="tx1"/>
                </a:solidFill>
                <a:latin typeface="+mn-lt"/>
                <a:ea typeface="+mn-ea"/>
                <a:cs typeface="+mn-cs"/>
              </a:defRPr>
            </a:lvl9pPr>
          </a:lstStyle>
          <a:p>
            <a:r>
              <a:rPr lang="en-US" dirty="0" smtClean="0">
                <a:solidFill>
                  <a:schemeClr val="bg1"/>
                </a:solidFill>
              </a:rPr>
              <a:t>Version: November, 2012</a:t>
            </a:r>
            <a:endParaRPr lang="en-US" dirty="0">
              <a:solidFill>
                <a:schemeClr val="bg1"/>
              </a:solidFill>
            </a:endParaRPr>
          </a:p>
        </p:txBody>
      </p:sp>
    </p:spTree>
    <p:extLst>
      <p:ext uri="{BB962C8B-B14F-4D97-AF65-F5344CB8AC3E}">
        <p14:creationId xmlns:p14="http://schemas.microsoft.com/office/powerpoint/2010/main" val="402916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519906" y="2714625"/>
            <a:ext cx="11149013" cy="1107996"/>
          </a:xfrm>
        </p:spPr>
        <p:txBody>
          <a:bodyPr/>
          <a:lstStyle/>
          <a:p>
            <a:pPr algn="ctr"/>
            <a:r>
              <a:rPr lang="zh-CN" altLang="en-US" sz="8000" dirty="0" smtClean="0">
                <a:solidFill>
                  <a:srgbClr val="00AEEF">
                    <a:alpha val="99000"/>
                  </a:srgbClr>
                </a:solidFill>
              </a:rPr>
              <a:t>只</a:t>
            </a:r>
            <a:r>
              <a:rPr lang="zh-CN" altLang="en-US" sz="8000" dirty="0" smtClean="0"/>
              <a:t>为使用付费</a:t>
            </a:r>
            <a:endParaRPr lang="en-US" sz="8000" dirty="0"/>
          </a:p>
        </p:txBody>
      </p:sp>
    </p:spTree>
    <p:extLst>
      <p:ext uri="{BB962C8B-B14F-4D97-AF65-F5344CB8AC3E}">
        <p14:creationId xmlns:p14="http://schemas.microsoft.com/office/powerpoint/2010/main" val="2806709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S"/>
          <p:cNvPicPr>
            <a:picLocks noChangeAspect="1"/>
          </p:cNvPicPr>
          <p:nvPr/>
        </p:nvPicPr>
        <p:blipFill>
          <a:blip r:embed="rId3">
            <a:duotone>
              <a:prstClr val="black"/>
              <a:schemeClr val="bg2">
                <a:lumMod val="10000"/>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212905" y="1881030"/>
            <a:ext cx="2505113" cy="2505113"/>
          </a:xfrm>
          <a:prstGeom prst="rect">
            <a:avLst/>
          </a:prstGeom>
        </p:spPr>
      </p:pic>
      <p:sp>
        <p:nvSpPr>
          <p:cNvPr id="5" name="CS Text"/>
          <p:cNvSpPr txBox="1">
            <a:spLocks/>
          </p:cNvSpPr>
          <p:nvPr/>
        </p:nvSpPr>
        <p:spPr>
          <a:xfrm>
            <a:off x="4770613" y="4418249"/>
            <a:ext cx="4038720" cy="6093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4400" dirty="0" smtClean="0">
                <a:solidFill>
                  <a:schemeClr val="tx1">
                    <a:alpha val="99000"/>
                  </a:schemeClr>
                </a:solidFill>
              </a:rPr>
              <a:t>云服务</a:t>
            </a:r>
            <a:endParaRPr lang="en-US" sz="4400" dirty="0">
              <a:solidFill>
                <a:schemeClr val="tx1">
                  <a:alpha val="99000"/>
                </a:schemeClr>
              </a:solidFill>
            </a:endParaRPr>
          </a:p>
        </p:txBody>
      </p:sp>
      <p:sp>
        <p:nvSpPr>
          <p:cNvPr id="7" name="Web Sites Text"/>
          <p:cNvSpPr txBox="1">
            <a:spLocks/>
          </p:cNvSpPr>
          <p:nvPr/>
        </p:nvSpPr>
        <p:spPr>
          <a:xfrm>
            <a:off x="9031791" y="4418249"/>
            <a:ext cx="2674711" cy="6093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4400" dirty="0" smtClean="0">
                <a:solidFill>
                  <a:schemeClr val="tx1">
                    <a:alpha val="99000"/>
                  </a:schemeClr>
                </a:solidFill>
              </a:rPr>
              <a:t>网站</a:t>
            </a:r>
            <a:endParaRPr sz="4400" dirty="0">
              <a:solidFill>
                <a:schemeClr val="tx1">
                  <a:alpha val="99000"/>
                </a:schemeClr>
              </a:solidFill>
            </a:endParaRPr>
          </a:p>
        </p:txBody>
      </p:sp>
      <p:pic>
        <p:nvPicPr>
          <p:cNvPr id="8" name="Web Sites"/>
          <p:cNvPicPr>
            <a:picLocks noChangeAspect="1"/>
          </p:cNvPicPr>
          <p:nvPr/>
        </p:nvPicPr>
        <p:blipFill>
          <a:blip r:embed="rId5">
            <a:duotone>
              <a:prstClr val="black"/>
              <a:schemeClr val="bg2">
                <a:lumMod val="10000"/>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9031791" y="2003551"/>
            <a:ext cx="2272076" cy="2272076"/>
          </a:xfrm>
          <a:prstGeom prst="rect">
            <a:avLst/>
          </a:prstGeom>
        </p:spPr>
      </p:pic>
      <p:sp>
        <p:nvSpPr>
          <p:cNvPr id="9" name="Virtual machines text"/>
          <p:cNvSpPr txBox="1">
            <a:spLocks/>
          </p:cNvSpPr>
          <p:nvPr/>
        </p:nvSpPr>
        <p:spPr>
          <a:xfrm>
            <a:off x="470864" y="4418249"/>
            <a:ext cx="3749343" cy="6093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4400" dirty="0" smtClean="0">
                <a:solidFill>
                  <a:schemeClr val="tx1">
                    <a:alpha val="99000"/>
                  </a:schemeClr>
                </a:solidFill>
              </a:rPr>
              <a:t>虚拟机</a:t>
            </a:r>
            <a:endParaRPr sz="4400" dirty="0">
              <a:solidFill>
                <a:schemeClr val="tx1">
                  <a:alpha val="99000"/>
                </a:schemeClr>
              </a:solidFill>
            </a:endParaRPr>
          </a:p>
        </p:txBody>
      </p:sp>
      <p:pic>
        <p:nvPicPr>
          <p:cNvPr id="10" name="Virtual machines"/>
          <p:cNvPicPr>
            <a:picLocks noChangeAspect="1"/>
          </p:cNvPicPr>
          <p:nvPr/>
        </p:nvPicPr>
        <p:blipFill>
          <a:blip r:embed="rId7">
            <a:duotone>
              <a:prstClr val="black"/>
              <a:schemeClr val="tx1">
                <a:lumMod val="50000"/>
                <a:tint val="45000"/>
                <a:satMod val="400000"/>
              </a:schemeClr>
            </a:duotone>
            <a:extLst>
              <a:ext uri="{BEBA8EAE-BF5A-486C-A8C5-ECC9F3942E4B}">
                <a14:imgProps xmlns:a14="http://schemas.microsoft.com/office/drawing/2010/main">
                  <a14:imgLayer r:embed="rId8">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053849" y="1997549"/>
            <a:ext cx="2272076" cy="2272076"/>
          </a:xfrm>
          <a:prstGeom prst="rect">
            <a:avLst/>
          </a:prstGeom>
        </p:spPr>
      </p:pic>
    </p:spTree>
    <p:extLst>
      <p:ext uri="{BB962C8B-B14F-4D97-AF65-F5344CB8AC3E}">
        <p14:creationId xmlns:p14="http://schemas.microsoft.com/office/powerpoint/2010/main" val="23234997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250"/>
                                        <p:tgtEl>
                                          <p:spTgt spid="10"/>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250"/>
                                        <p:tgtEl>
                                          <p:spTgt spid="9"/>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250"/>
                                        <p:tgtEl>
                                          <p:spTgt spid="2"/>
                                        </p:tgtEl>
                                      </p:cBhvr>
                                    </p:animEffect>
                                  </p:childTnLst>
                                </p:cTn>
                              </p:par>
                            </p:childTnLst>
                          </p:cTn>
                        </p:par>
                        <p:par>
                          <p:cTn id="16" fill="hold">
                            <p:stCondLst>
                              <p:cond delay="75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250"/>
                                        <p:tgtEl>
                                          <p:spTgt spid="5"/>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250"/>
                                        <p:tgtEl>
                                          <p:spTgt spid="8"/>
                                        </p:tgtEl>
                                      </p:cBhvr>
                                    </p:animEffect>
                                  </p:childTnLst>
                                </p:cTn>
                              </p:par>
                            </p:childTnLst>
                          </p:cTn>
                        </p:par>
                        <p:par>
                          <p:cTn id="24" fill="hold">
                            <p:stCondLst>
                              <p:cond delay="1250"/>
                            </p:stCondLst>
                            <p:childTnLst>
                              <p:par>
                                <p:cTn id="25" presetID="10" presetClass="entr" presetSubtype="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2455230"/>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solidFill>
                <a:srgbClr val="00AEEF">
                  <a:alpha val="99000"/>
                </a:srgbClr>
              </a:solidFill>
            </a:endParaRPr>
          </a:p>
        </p:txBody>
      </p:sp>
      <p:sp>
        <p:nvSpPr>
          <p:cNvPr id="2" name="Title 1"/>
          <p:cNvSpPr>
            <a:spLocks noGrp="1"/>
          </p:cNvSpPr>
          <p:nvPr>
            <p:ph type="title"/>
          </p:nvPr>
        </p:nvSpPr>
        <p:spPr>
          <a:xfrm>
            <a:off x="978694" y="3009051"/>
            <a:ext cx="10237787" cy="997196"/>
          </a:xfrm>
        </p:spPr>
        <p:txBody>
          <a:bodyPr/>
          <a:lstStyle/>
          <a:p>
            <a:r>
              <a:rPr lang="en-US" dirty="0">
                <a:gradFill>
                  <a:gsLst>
                    <a:gs pos="1250">
                      <a:srgbClr val="FFFFFF"/>
                    </a:gs>
                    <a:gs pos="100000">
                      <a:srgbClr val="FFFFFF"/>
                    </a:gs>
                  </a:gsLst>
                  <a:lin ang="5400000" scaled="0"/>
                </a:gradFill>
              </a:rPr>
              <a:t>Windows Azure</a:t>
            </a:r>
            <a:endParaRPr lang="en-US" dirty="0"/>
          </a:p>
        </p:txBody>
      </p:sp>
      <p:grpSp>
        <p:nvGrpSpPr>
          <p:cNvPr id="4" name="Group 3"/>
          <p:cNvGrpSpPr/>
          <p:nvPr/>
        </p:nvGrpSpPr>
        <p:grpSpPr>
          <a:xfrm>
            <a:off x="9403182"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zh-CN" altLang="en-US" sz="2200" dirty="0" smtClean="0">
                  <a:solidFill>
                    <a:srgbClr val="00AEEF">
                      <a:alpha val="99000"/>
                    </a:srgbClr>
                  </a:solidFill>
                </a:rPr>
                <a:t>演示</a:t>
              </a:r>
              <a:endParaRPr lang="en-US" sz="2200" dirty="0" smtClean="0">
                <a:solidFill>
                  <a:srgbClr val="00AEEF">
                    <a:alpha val="99000"/>
                  </a:srgbClr>
                </a:solidFill>
              </a:endParaRP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800" dirty="0" err="1"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986424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txBox="1">
            <a:spLocks/>
          </p:cNvSpPr>
          <p:nvPr/>
        </p:nvSpPr>
        <p:spPr>
          <a:xfrm>
            <a:off x="4659829" y="2484210"/>
            <a:ext cx="6369515"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tabLst>
                <a:tab pos="1089025" algn="l"/>
              </a:tabLst>
            </a:pPr>
            <a:r>
              <a:rPr lang="zh-CN" altLang="en-US" dirty="0" smtClean="0">
                <a:solidFill>
                  <a:schemeClr val="tx1">
                    <a:alpha val="99000"/>
                  </a:schemeClr>
                </a:solidFill>
              </a:rPr>
              <a:t>虚拟机</a:t>
            </a:r>
            <a:endParaRPr dirty="0">
              <a:solidFill>
                <a:schemeClr val="tx1">
                  <a:alpha val="99000"/>
                </a:schemeClr>
              </a:solidFill>
            </a:endParaRPr>
          </a:p>
        </p:txBody>
      </p:sp>
      <p:sp>
        <p:nvSpPr>
          <p:cNvPr id="13" name="Content Placeholder 2"/>
          <p:cNvSpPr>
            <a:spLocks noGrp="1"/>
          </p:cNvSpPr>
          <p:nvPr>
            <p:ph type="body" sz="quarter" idx="4294967295"/>
          </p:nvPr>
        </p:nvSpPr>
        <p:spPr>
          <a:xfrm>
            <a:off x="4686445" y="3286125"/>
            <a:ext cx="6380162" cy="1255728"/>
          </a:xfrm>
          <a:prstGeom prst="rect">
            <a:avLst/>
          </a:prstGeom>
        </p:spPr>
        <p:txBody>
          <a:bodyPr/>
          <a:lstStyle/>
          <a:p>
            <a:pPr marL="3175" indent="0">
              <a:lnSpc>
                <a:spcPct val="100000"/>
              </a:lnSpc>
              <a:buNone/>
            </a:pPr>
            <a:r>
              <a:rPr lang="en-US" sz="2400" dirty="0" smtClean="0">
                <a:latin typeface="+mn-lt"/>
              </a:rPr>
              <a:t>Windows Server </a:t>
            </a:r>
            <a:r>
              <a:rPr lang="zh-CN" altLang="en-US" sz="2400" dirty="0" smtClean="0">
                <a:latin typeface="+mn-lt"/>
              </a:rPr>
              <a:t>和 </a:t>
            </a:r>
            <a:r>
              <a:rPr lang="en-US" sz="2400" dirty="0" smtClean="0">
                <a:latin typeface="+mn-lt"/>
              </a:rPr>
              <a:t>Linux</a:t>
            </a:r>
          </a:p>
          <a:p>
            <a:pPr marL="3175" indent="0">
              <a:lnSpc>
                <a:spcPct val="100000"/>
              </a:lnSpc>
              <a:buNone/>
            </a:pPr>
            <a:r>
              <a:rPr lang="zh-CN" altLang="en-US" sz="2400" dirty="0" smtClean="0">
                <a:latin typeface="+mn-lt"/>
              </a:rPr>
              <a:t>灵活的负载支持</a:t>
            </a:r>
            <a:endParaRPr lang="en-US" sz="2400" dirty="0" smtClean="0">
              <a:latin typeface="+mn-lt"/>
            </a:endParaRPr>
          </a:p>
          <a:p>
            <a:pPr marL="3175" indent="0">
              <a:lnSpc>
                <a:spcPct val="100000"/>
              </a:lnSpc>
              <a:buNone/>
            </a:pPr>
            <a:r>
              <a:rPr lang="zh-CN" altLang="en-US" sz="2400" dirty="0" smtClean="0">
                <a:latin typeface="+mn-lt"/>
              </a:rPr>
              <a:t>虚拟的私有网络</a:t>
            </a:r>
            <a:endParaRPr lang="en-US" sz="2400" dirty="0" smtClean="0">
              <a:latin typeface="+mn-lt"/>
            </a:endParaRPr>
          </a:p>
        </p:txBody>
      </p:sp>
      <p:pic>
        <p:nvPicPr>
          <p:cNvPr id="2" name="Picture 1"/>
          <p:cNvPicPr>
            <a:picLocks noChangeAspect="1"/>
          </p:cNvPicPr>
          <p:nvPr/>
        </p:nvPicPr>
        <p:blipFill>
          <a:blip r:embed="rId3">
            <a:duotone>
              <a:prstClr val="black"/>
              <a:schemeClr val="tx1">
                <a:lumMod val="50000"/>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381850" y="2178241"/>
            <a:ext cx="2781081" cy="2781081"/>
          </a:xfrm>
          <a:prstGeom prst="rect">
            <a:avLst/>
          </a:prstGeom>
        </p:spPr>
      </p:pic>
    </p:spTree>
    <p:extLst>
      <p:ext uri="{BB962C8B-B14F-4D97-AF65-F5344CB8AC3E}">
        <p14:creationId xmlns:p14="http://schemas.microsoft.com/office/powerpoint/2010/main" val="15628236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250"/>
                                        <p:tgtEl>
                                          <p:spTgt spid="12"/>
                                        </p:tgtEl>
                                      </p:cBhvr>
                                    </p:animEffect>
                                  </p:childTnLst>
                                </p:cTn>
                              </p:par>
                            </p:childTnLst>
                          </p:cTn>
                        </p:par>
                        <p:par>
                          <p:cTn id="12" fill="hold">
                            <p:stCondLst>
                              <p:cond delay="1000"/>
                            </p:stCondLst>
                            <p:childTnLst>
                              <p:par>
                                <p:cTn id="13" presetID="10" presetClass="entr" presetSubtype="0" fill="hold" grpId="0" nodeType="afterEffect">
                                  <p:stCondLst>
                                    <p:cond delay="25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fade">
                                      <p:cBhvr>
                                        <p:cTn id="15" dur="250"/>
                                        <p:tgtEl>
                                          <p:spTgt spid="13">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250"/>
                                  </p:stCondLst>
                                  <p:childTnLst>
                                    <p:set>
                                      <p:cBhvr>
                                        <p:cTn id="18" dur="1" fill="hold">
                                          <p:stCondLst>
                                            <p:cond delay="0"/>
                                          </p:stCondLst>
                                        </p:cTn>
                                        <p:tgtEl>
                                          <p:spTgt spid="13">
                                            <p:txEl>
                                              <p:pRg st="1" end="1"/>
                                            </p:txEl>
                                          </p:spTgt>
                                        </p:tgtEl>
                                        <p:attrNameLst>
                                          <p:attrName>style.visibility</p:attrName>
                                        </p:attrNameLst>
                                      </p:cBhvr>
                                      <p:to>
                                        <p:strVal val="visible"/>
                                      </p:to>
                                    </p:set>
                                    <p:animEffect transition="in" filter="fade">
                                      <p:cBhvr>
                                        <p:cTn id="19" dur="250"/>
                                        <p:tgtEl>
                                          <p:spTgt spid="13">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250"/>
                                  </p:stCondLst>
                                  <p:childTnLst>
                                    <p:set>
                                      <p:cBhvr>
                                        <p:cTn id="22" dur="1" fill="hold">
                                          <p:stCondLst>
                                            <p:cond delay="0"/>
                                          </p:stCondLst>
                                        </p:cTn>
                                        <p:tgtEl>
                                          <p:spTgt spid="13">
                                            <p:txEl>
                                              <p:pRg st="2" end="2"/>
                                            </p:txEl>
                                          </p:spTgt>
                                        </p:tgtEl>
                                        <p:attrNameLst>
                                          <p:attrName>style.visibility</p:attrName>
                                        </p:attrNameLst>
                                      </p:cBhvr>
                                      <p:to>
                                        <p:strVal val="visible"/>
                                      </p:to>
                                    </p:set>
                                    <p:animEffect transition="in" filter="fade">
                                      <p:cBhvr>
                                        <p:cTn id="23" dur="25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2455230"/>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solidFill>
                <a:srgbClr val="00AEEF">
                  <a:alpha val="99000"/>
                </a:srgbClr>
              </a:solidFill>
            </a:endParaRPr>
          </a:p>
        </p:txBody>
      </p:sp>
      <p:sp>
        <p:nvSpPr>
          <p:cNvPr id="2" name="Title 1"/>
          <p:cNvSpPr>
            <a:spLocks noGrp="1"/>
          </p:cNvSpPr>
          <p:nvPr>
            <p:ph type="title"/>
          </p:nvPr>
        </p:nvSpPr>
        <p:spPr>
          <a:xfrm>
            <a:off x="978694" y="3009051"/>
            <a:ext cx="10237787" cy="997196"/>
          </a:xfrm>
        </p:spPr>
        <p:txBody>
          <a:bodyPr/>
          <a:lstStyle/>
          <a:p>
            <a:r>
              <a:rPr lang="zh-CN" altLang="en-US" dirty="0" smtClean="0"/>
              <a:t>虚拟机</a:t>
            </a:r>
            <a:endParaRPr lang="en-US" dirty="0"/>
          </a:p>
        </p:txBody>
      </p:sp>
      <p:grpSp>
        <p:nvGrpSpPr>
          <p:cNvPr id="4" name="Group 3"/>
          <p:cNvGrpSpPr/>
          <p:nvPr/>
        </p:nvGrpSpPr>
        <p:grpSpPr>
          <a:xfrm>
            <a:off x="9403182"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zh-CN" altLang="en-US" sz="2200" dirty="0" smtClean="0">
                  <a:solidFill>
                    <a:srgbClr val="00AEEF">
                      <a:alpha val="99000"/>
                    </a:srgbClr>
                  </a:solidFill>
                </a:rPr>
                <a:t>演示</a:t>
              </a:r>
              <a:endParaRPr lang="en-US" sz="2200" dirty="0" smtClean="0">
                <a:solidFill>
                  <a:srgbClr val="00AEEF">
                    <a:alpha val="99000"/>
                  </a:srgbClr>
                </a:solidFill>
              </a:endParaRP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800" dirty="0" err="1"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958410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3"/>
          <p:cNvSpPr txBox="1">
            <a:spLocks/>
          </p:cNvSpPr>
          <p:nvPr/>
        </p:nvSpPr>
        <p:spPr>
          <a:xfrm>
            <a:off x="1275553" y="3060385"/>
            <a:ext cx="9678311" cy="91409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r>
              <a:rPr lang="zh-CN" altLang="en-US" sz="6600" dirty="0" smtClean="0">
                <a:solidFill>
                  <a:schemeClr val="tx1">
                    <a:alpha val="99000"/>
                  </a:schemeClr>
                </a:solidFill>
              </a:rPr>
              <a:t>虚拟机的可移植性</a:t>
            </a:r>
            <a:endParaRPr sz="6600" dirty="0">
              <a:solidFill>
                <a:schemeClr val="tx1">
                  <a:alpha val="99000"/>
                </a:schemeClr>
              </a:solidFill>
            </a:endParaRPr>
          </a:p>
        </p:txBody>
      </p:sp>
    </p:spTree>
    <p:extLst>
      <p:ext uri="{BB962C8B-B14F-4D97-AF65-F5344CB8AC3E}">
        <p14:creationId xmlns:p14="http://schemas.microsoft.com/office/powerpoint/2010/main" val="2353229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ounded Rectangle 70"/>
          <p:cNvSpPr/>
          <p:nvPr/>
        </p:nvSpPr>
        <p:spPr bwMode="auto">
          <a:xfrm>
            <a:off x="5901129" y="1168309"/>
            <a:ext cx="2938071" cy="1462226"/>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4" name="Rounded Rectangle 3"/>
          <p:cNvSpPr/>
          <p:nvPr/>
        </p:nvSpPr>
        <p:spPr bwMode="auto">
          <a:xfrm>
            <a:off x="3885013" y="1034176"/>
            <a:ext cx="3036794" cy="167171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8" name="Rounded Rectangle 7"/>
          <p:cNvSpPr/>
          <p:nvPr/>
        </p:nvSpPr>
        <p:spPr bwMode="auto">
          <a:xfrm>
            <a:off x="4406384" y="768541"/>
            <a:ext cx="3412342" cy="2243600"/>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9" name="Rounded Rectangle 8"/>
          <p:cNvSpPr/>
          <p:nvPr/>
        </p:nvSpPr>
        <p:spPr bwMode="auto">
          <a:xfrm>
            <a:off x="3522611" y="1659427"/>
            <a:ext cx="2714910" cy="1211885"/>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11" name="Rounded Rectangle 10"/>
          <p:cNvSpPr/>
          <p:nvPr/>
        </p:nvSpPr>
        <p:spPr bwMode="auto">
          <a:xfrm>
            <a:off x="6567364" y="977230"/>
            <a:ext cx="1800131" cy="90068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23" name="Rounded Rectangle 22"/>
          <p:cNvSpPr/>
          <p:nvPr/>
        </p:nvSpPr>
        <p:spPr bwMode="auto">
          <a:xfrm>
            <a:off x="4026534" y="5012872"/>
            <a:ext cx="4112093" cy="2114550"/>
          </a:xfrm>
          <a:prstGeom prst="roundRect">
            <a:avLst>
              <a:gd name="adj" fmla="val 6579"/>
            </a:avLst>
          </a:prstGeom>
          <a:noFill/>
          <a:ln w="28575">
            <a:solidFill>
              <a:schemeClr val="bg1">
                <a:lumMod val="75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6" name="Group 5"/>
          <p:cNvGrpSpPr/>
          <p:nvPr/>
        </p:nvGrpSpPr>
        <p:grpSpPr>
          <a:xfrm>
            <a:off x="6542505" y="5164325"/>
            <a:ext cx="722921" cy="623207"/>
            <a:chOff x="328301" y="3881331"/>
            <a:chExt cx="722921" cy="623207"/>
          </a:xfrm>
        </p:grpSpPr>
        <p:sp>
          <p:nvSpPr>
            <p:cNvPr id="5" name="Hexagon 4"/>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
        <p:nvSpPr>
          <p:cNvPr id="14" name="Oval 13"/>
          <p:cNvSpPr/>
          <p:nvPr/>
        </p:nvSpPr>
        <p:spPr bwMode="auto">
          <a:xfrm>
            <a:off x="5299307" y="880599"/>
            <a:ext cx="108857" cy="108857"/>
          </a:xfrm>
          <a:prstGeom prst="ellipse">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16" name="TextBox 15"/>
          <p:cNvSpPr txBox="1"/>
          <p:nvPr/>
        </p:nvSpPr>
        <p:spPr>
          <a:xfrm>
            <a:off x="4642804" y="430048"/>
            <a:ext cx="2838313" cy="221599"/>
          </a:xfrm>
          <a:prstGeom prst="rect">
            <a:avLst/>
          </a:prstGeom>
          <a:noFill/>
        </p:spPr>
        <p:txBody>
          <a:bodyPr wrap="square" lIns="0" tIns="0" rIns="0" bIns="0" rtlCol="0">
            <a:spAutoFit/>
          </a:bodyPr>
          <a:lstStyle/>
          <a:p>
            <a:pPr algn="ctr" defTabSz="1218987">
              <a:lnSpc>
                <a:spcPct val="80000"/>
              </a:lnSpc>
              <a:spcBef>
                <a:spcPct val="20000"/>
              </a:spcBef>
              <a:buSzPct val="80000"/>
            </a:pPr>
            <a:r>
              <a:rPr lang="en-US" dirty="0">
                <a:solidFill>
                  <a:schemeClr val="tx1">
                    <a:alpha val="99000"/>
                  </a:schemeClr>
                </a:solidFill>
              </a:rPr>
              <a:t>Windows Azure</a:t>
            </a:r>
          </a:p>
        </p:txBody>
      </p:sp>
      <p:sp>
        <p:nvSpPr>
          <p:cNvPr id="18" name="TextBox 17"/>
          <p:cNvSpPr txBox="1"/>
          <p:nvPr/>
        </p:nvSpPr>
        <p:spPr>
          <a:xfrm>
            <a:off x="870425" y="5743523"/>
            <a:ext cx="2838313" cy="295466"/>
          </a:xfrm>
          <a:prstGeom prst="rect">
            <a:avLst/>
          </a:prstGeom>
          <a:noFill/>
        </p:spPr>
        <p:txBody>
          <a:bodyPr wrap="square" lIns="0" tIns="0" rIns="0" bIns="0" rtlCol="0">
            <a:spAutoFit/>
          </a:bodyPr>
          <a:lstStyle/>
          <a:p>
            <a:pPr algn="r" defTabSz="1218987">
              <a:lnSpc>
                <a:spcPct val="80000"/>
              </a:lnSpc>
              <a:spcBef>
                <a:spcPct val="20000"/>
              </a:spcBef>
              <a:buSzPct val="80000"/>
            </a:pPr>
            <a:r>
              <a:rPr lang="zh-CN" altLang="en-US" dirty="0" smtClean="0">
                <a:solidFill>
                  <a:schemeClr val="tx1">
                    <a:alpha val="99000"/>
                  </a:schemeClr>
                </a:solidFill>
              </a:rPr>
              <a:t>您的数据中心</a:t>
            </a:r>
            <a:endParaRPr lang="en-US" dirty="0">
              <a:solidFill>
                <a:schemeClr val="tx1">
                  <a:alpha val="99000"/>
                </a:schemeClr>
              </a:solidFill>
            </a:endParaRPr>
          </a:p>
        </p:txBody>
      </p:sp>
      <p:grpSp>
        <p:nvGrpSpPr>
          <p:cNvPr id="26" name="Group 25"/>
          <p:cNvGrpSpPr/>
          <p:nvPr/>
        </p:nvGrpSpPr>
        <p:grpSpPr>
          <a:xfrm>
            <a:off x="5873033" y="5164325"/>
            <a:ext cx="722921" cy="623207"/>
            <a:chOff x="328301" y="3881331"/>
            <a:chExt cx="722921" cy="623207"/>
          </a:xfrm>
        </p:grpSpPr>
        <p:sp>
          <p:nvSpPr>
            <p:cNvPr id="27" name="Hexagon 26"/>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29" name="Group 28"/>
          <p:cNvGrpSpPr/>
          <p:nvPr/>
        </p:nvGrpSpPr>
        <p:grpSpPr>
          <a:xfrm>
            <a:off x="5203561" y="5164325"/>
            <a:ext cx="722921" cy="623207"/>
            <a:chOff x="328301" y="3881331"/>
            <a:chExt cx="722921" cy="623207"/>
          </a:xfrm>
        </p:grpSpPr>
        <p:sp>
          <p:nvSpPr>
            <p:cNvPr id="30" name="Hexagon 29"/>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1" name="Picture 3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35" name="Group 34"/>
          <p:cNvGrpSpPr/>
          <p:nvPr/>
        </p:nvGrpSpPr>
        <p:grpSpPr>
          <a:xfrm>
            <a:off x="6224112" y="1731310"/>
            <a:ext cx="722921" cy="623207"/>
            <a:chOff x="328301" y="3881331"/>
            <a:chExt cx="722921" cy="623207"/>
          </a:xfrm>
        </p:grpSpPr>
        <p:sp>
          <p:nvSpPr>
            <p:cNvPr id="36" name="Hexagon 35"/>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7" name="Picture 3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38" name="Group 37"/>
          <p:cNvGrpSpPr/>
          <p:nvPr/>
        </p:nvGrpSpPr>
        <p:grpSpPr>
          <a:xfrm>
            <a:off x="5538312" y="1731310"/>
            <a:ext cx="722921" cy="623207"/>
            <a:chOff x="328301" y="3881331"/>
            <a:chExt cx="722921" cy="623207"/>
          </a:xfrm>
        </p:grpSpPr>
        <p:sp>
          <p:nvSpPr>
            <p:cNvPr id="39" name="Hexagon 38"/>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0" name="Picture 3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54" name="Group 53"/>
          <p:cNvGrpSpPr/>
          <p:nvPr/>
        </p:nvGrpSpPr>
        <p:grpSpPr>
          <a:xfrm>
            <a:off x="4620058" y="5927272"/>
            <a:ext cx="2948451" cy="864991"/>
            <a:chOff x="3849232" y="5927272"/>
            <a:chExt cx="2948451" cy="864991"/>
          </a:xfrm>
        </p:grpSpPr>
        <p:grpSp>
          <p:nvGrpSpPr>
            <p:cNvPr id="25" name="Group 24"/>
            <p:cNvGrpSpPr/>
            <p:nvPr/>
          </p:nvGrpSpPr>
          <p:grpSpPr>
            <a:xfrm>
              <a:off x="3849232" y="6384280"/>
              <a:ext cx="2948451" cy="407983"/>
              <a:chOff x="-830593" y="6105876"/>
              <a:chExt cx="5019459" cy="694552"/>
            </a:xfrm>
          </p:grpSpPr>
          <p:pic>
            <p:nvPicPr>
              <p:cNvPr id="20" name="Picture 19"/>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77326" y="6105876"/>
                <a:ext cx="1607803" cy="694552"/>
              </a:xfrm>
              <a:prstGeom prst="roundRect">
                <a:avLst/>
              </a:prstGeom>
              <a:ln>
                <a:solidFill>
                  <a:schemeClr val="bg2">
                    <a:lumMod val="75000"/>
                  </a:schemeClr>
                </a:solidFill>
              </a:ln>
            </p:spPr>
          </p:pic>
          <p:pic>
            <p:nvPicPr>
              <p:cNvPr id="21" name="Picture 20"/>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2581063" y="6105876"/>
                <a:ext cx="1607803" cy="694552"/>
              </a:xfrm>
              <a:prstGeom prst="roundRect">
                <a:avLst/>
              </a:prstGeom>
              <a:ln>
                <a:solidFill>
                  <a:schemeClr val="bg2">
                    <a:lumMod val="75000"/>
                  </a:schemeClr>
                </a:solidFill>
              </a:ln>
            </p:spPr>
          </p:pic>
          <p:pic>
            <p:nvPicPr>
              <p:cNvPr id="48" name="Picture 47"/>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30593" y="6105876"/>
                <a:ext cx="1607803" cy="694552"/>
              </a:xfrm>
              <a:prstGeom prst="roundRect">
                <a:avLst/>
              </a:prstGeom>
              <a:ln>
                <a:solidFill>
                  <a:schemeClr val="bg2">
                    <a:lumMod val="75000"/>
                  </a:schemeClr>
                </a:solidFill>
              </a:ln>
            </p:spPr>
          </p:pic>
        </p:grpSp>
        <p:grpSp>
          <p:nvGrpSpPr>
            <p:cNvPr id="49" name="Group 48"/>
            <p:cNvGrpSpPr/>
            <p:nvPr/>
          </p:nvGrpSpPr>
          <p:grpSpPr>
            <a:xfrm>
              <a:off x="3849232" y="5927272"/>
              <a:ext cx="2948451" cy="407983"/>
              <a:chOff x="-830593" y="6105876"/>
              <a:chExt cx="5019459" cy="694552"/>
            </a:xfrm>
          </p:grpSpPr>
          <p:pic>
            <p:nvPicPr>
              <p:cNvPr id="50" name="Picture 49"/>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77326" y="6105876"/>
                <a:ext cx="1607803" cy="694552"/>
              </a:xfrm>
              <a:prstGeom prst="roundRect">
                <a:avLst/>
              </a:prstGeom>
              <a:ln>
                <a:solidFill>
                  <a:schemeClr val="bg2">
                    <a:lumMod val="75000"/>
                  </a:schemeClr>
                </a:solidFill>
              </a:ln>
            </p:spPr>
          </p:pic>
          <p:pic>
            <p:nvPicPr>
              <p:cNvPr id="51" name="Picture 50"/>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2581063" y="6105876"/>
                <a:ext cx="1607803" cy="694552"/>
              </a:xfrm>
              <a:prstGeom prst="roundRect">
                <a:avLst/>
              </a:prstGeom>
              <a:ln>
                <a:solidFill>
                  <a:schemeClr val="bg2">
                    <a:lumMod val="75000"/>
                  </a:schemeClr>
                </a:solidFill>
              </a:ln>
            </p:spPr>
          </p:pic>
          <p:pic>
            <p:nvPicPr>
              <p:cNvPr id="53" name="Picture 52"/>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30593" y="6105876"/>
                <a:ext cx="1607803" cy="694552"/>
              </a:xfrm>
              <a:prstGeom prst="roundRect">
                <a:avLst/>
              </a:prstGeom>
              <a:ln>
                <a:solidFill>
                  <a:schemeClr val="bg2">
                    <a:lumMod val="75000"/>
                  </a:schemeClr>
                </a:solidFill>
              </a:ln>
            </p:spPr>
          </p:pic>
        </p:grpSp>
      </p:grpSp>
      <p:grpSp>
        <p:nvGrpSpPr>
          <p:cNvPr id="32" name="Group 31"/>
          <p:cNvGrpSpPr/>
          <p:nvPr/>
        </p:nvGrpSpPr>
        <p:grpSpPr>
          <a:xfrm>
            <a:off x="5875869" y="1141127"/>
            <a:ext cx="722921" cy="623207"/>
            <a:chOff x="328301" y="3881331"/>
            <a:chExt cx="722921" cy="623207"/>
          </a:xfrm>
        </p:grpSpPr>
        <p:sp>
          <p:nvSpPr>
            <p:cNvPr id="33" name="Hexagon 32"/>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4" name="Picture 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65" name="Group 64"/>
          <p:cNvGrpSpPr/>
          <p:nvPr/>
        </p:nvGrpSpPr>
        <p:grpSpPr>
          <a:xfrm>
            <a:off x="5191583" y="1144330"/>
            <a:ext cx="722921" cy="623207"/>
            <a:chOff x="328301" y="3881331"/>
            <a:chExt cx="722921" cy="623207"/>
          </a:xfrm>
        </p:grpSpPr>
        <p:sp>
          <p:nvSpPr>
            <p:cNvPr id="66" name="Hexagon 65"/>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67" name="Picture 6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68" name="Group 67"/>
          <p:cNvGrpSpPr/>
          <p:nvPr/>
        </p:nvGrpSpPr>
        <p:grpSpPr>
          <a:xfrm>
            <a:off x="4847372" y="1720686"/>
            <a:ext cx="722921" cy="623207"/>
            <a:chOff x="328301" y="3881331"/>
            <a:chExt cx="722921" cy="623207"/>
          </a:xfrm>
        </p:grpSpPr>
        <p:sp>
          <p:nvSpPr>
            <p:cNvPr id="69" name="Hexagon 68"/>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0" name="Picture 6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Tree>
    <p:extLst>
      <p:ext uri="{BB962C8B-B14F-4D97-AF65-F5344CB8AC3E}">
        <p14:creationId xmlns:p14="http://schemas.microsoft.com/office/powerpoint/2010/main" val="145463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1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500"/>
                                        <p:tgtEl>
                                          <p:spTgt spid="11"/>
                                        </p:tgtEl>
                                      </p:cBhvr>
                                    </p:animEffect>
                                    <p:anim calcmode="lin" valueType="num">
                                      <p:cBhvr>
                                        <p:cTn id="13" dur="1500" fill="hold"/>
                                        <p:tgtEl>
                                          <p:spTgt spid="11"/>
                                        </p:tgtEl>
                                        <p:attrNameLst>
                                          <p:attrName>ppt_x</p:attrName>
                                        </p:attrNameLst>
                                      </p:cBhvr>
                                      <p:tavLst>
                                        <p:tav tm="0">
                                          <p:val>
                                            <p:strVal val="#ppt_x"/>
                                          </p:val>
                                        </p:tav>
                                        <p:tav tm="100000">
                                          <p:val>
                                            <p:strVal val="#ppt_x"/>
                                          </p:val>
                                        </p:tav>
                                      </p:tavLst>
                                    </p:anim>
                                    <p:anim calcmode="lin" valueType="num">
                                      <p:cBhvr>
                                        <p:cTn id="14" dur="1500" fill="hold"/>
                                        <p:tgtEl>
                                          <p:spTgt spid="11"/>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10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2000"/>
                                        <p:tgtEl>
                                          <p:spTgt spid="8"/>
                                        </p:tgtEl>
                                      </p:cBhvr>
                                    </p:animEffect>
                                  </p:childTnLst>
                                </p:cTn>
                              </p:par>
                              <p:par>
                                <p:cTn id="18" presetID="42" presetClass="entr" presetSubtype="0" fill="hold" grpId="0" nodeType="withEffect">
                                  <p:stCondLst>
                                    <p:cond delay="20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500"/>
                                        <p:tgtEl>
                                          <p:spTgt spid="9"/>
                                        </p:tgtEl>
                                      </p:cBhvr>
                                    </p:animEffect>
                                    <p:anim calcmode="lin" valueType="num">
                                      <p:cBhvr>
                                        <p:cTn id="21" dur="1500" fill="hold"/>
                                        <p:tgtEl>
                                          <p:spTgt spid="9"/>
                                        </p:tgtEl>
                                        <p:attrNameLst>
                                          <p:attrName>ppt_x</p:attrName>
                                        </p:attrNameLst>
                                      </p:cBhvr>
                                      <p:tavLst>
                                        <p:tav tm="0">
                                          <p:val>
                                            <p:strVal val="#ppt_x"/>
                                          </p:val>
                                        </p:tav>
                                        <p:tav tm="100000">
                                          <p:val>
                                            <p:strVal val="#ppt_x"/>
                                          </p:val>
                                        </p:tav>
                                      </p:tavLst>
                                    </p:anim>
                                    <p:anim calcmode="lin" valueType="num">
                                      <p:cBhvr>
                                        <p:cTn id="22" dur="1500" fill="hold"/>
                                        <p:tgtEl>
                                          <p:spTgt spid="9"/>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300"/>
                                  </p:stCondLst>
                                  <p:childTnLst>
                                    <p:set>
                                      <p:cBhvr>
                                        <p:cTn id="24" dur="1" fill="hold">
                                          <p:stCondLst>
                                            <p:cond delay="0"/>
                                          </p:stCondLst>
                                        </p:cTn>
                                        <p:tgtEl>
                                          <p:spTgt spid="71"/>
                                        </p:tgtEl>
                                        <p:attrNameLst>
                                          <p:attrName>style.visibility</p:attrName>
                                        </p:attrNameLst>
                                      </p:cBhvr>
                                      <p:to>
                                        <p:strVal val="visible"/>
                                      </p:to>
                                    </p:set>
                                    <p:animEffect transition="in" filter="fade">
                                      <p:cBhvr>
                                        <p:cTn id="25" dur="1000"/>
                                        <p:tgtEl>
                                          <p:spTgt spid="71"/>
                                        </p:tgtEl>
                                      </p:cBhvr>
                                    </p:animEffect>
                                    <p:anim calcmode="lin" valueType="num">
                                      <p:cBhvr>
                                        <p:cTn id="26" dur="1000" fill="hold"/>
                                        <p:tgtEl>
                                          <p:spTgt spid="71"/>
                                        </p:tgtEl>
                                        <p:attrNameLst>
                                          <p:attrName>ppt_x</p:attrName>
                                        </p:attrNameLst>
                                      </p:cBhvr>
                                      <p:tavLst>
                                        <p:tav tm="0">
                                          <p:val>
                                            <p:strVal val="#ppt_x"/>
                                          </p:val>
                                        </p:tav>
                                        <p:tav tm="100000">
                                          <p:val>
                                            <p:strVal val="#ppt_x"/>
                                          </p:val>
                                        </p:tav>
                                      </p:tavLst>
                                    </p:anim>
                                    <p:anim calcmode="lin" valueType="num">
                                      <p:cBhvr>
                                        <p:cTn id="27" dur="1000" fill="hold"/>
                                        <p:tgtEl>
                                          <p:spTgt spid="71"/>
                                        </p:tgtEl>
                                        <p:attrNameLst>
                                          <p:attrName>ppt_y</p:attrName>
                                        </p:attrNameLst>
                                      </p:cBhvr>
                                      <p:tavLst>
                                        <p:tav tm="0">
                                          <p:val>
                                            <p:strVal val="#ppt_y+.1"/>
                                          </p:val>
                                        </p:tav>
                                        <p:tav tm="100000">
                                          <p:val>
                                            <p:strVal val="#ppt_y"/>
                                          </p:val>
                                        </p:tav>
                                      </p:tavLst>
                                    </p:anim>
                                  </p:childTnLst>
                                </p:cTn>
                              </p:par>
                              <p:par>
                                <p:cTn id="28" presetID="10" presetClass="entr" presetSubtype="0" fill="hold" grpId="0" nodeType="withEffect">
                                  <p:stCondLst>
                                    <p:cond delay="30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1000"/>
                                        <p:tgtEl>
                                          <p:spTgt spid="18"/>
                                        </p:tgtEl>
                                      </p:cBhvr>
                                    </p:animEffect>
                                  </p:childTnLst>
                                </p:cTn>
                              </p:par>
                              <p:par>
                                <p:cTn id="31" presetID="22" presetClass="entr" presetSubtype="1" fill="hold" grpId="0" nodeType="withEffect">
                                  <p:stCondLst>
                                    <p:cond delay="300"/>
                                  </p:stCondLst>
                                  <p:childTnLst>
                                    <p:set>
                                      <p:cBhvr>
                                        <p:cTn id="32" dur="1" fill="hold">
                                          <p:stCondLst>
                                            <p:cond delay="0"/>
                                          </p:stCondLst>
                                        </p:cTn>
                                        <p:tgtEl>
                                          <p:spTgt spid="23"/>
                                        </p:tgtEl>
                                        <p:attrNameLst>
                                          <p:attrName>style.visibility</p:attrName>
                                        </p:attrNameLst>
                                      </p:cBhvr>
                                      <p:to>
                                        <p:strVal val="visible"/>
                                      </p:to>
                                    </p:set>
                                    <p:animEffect transition="in" filter="wipe(up)">
                                      <p:cBhvr>
                                        <p:cTn id="33" dur="500"/>
                                        <p:tgtEl>
                                          <p:spTgt spid="2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1000"/>
                                        <p:tgtEl>
                                          <p:spTgt spid="16"/>
                                        </p:tgtEl>
                                      </p:cBhvr>
                                    </p:animEffect>
                                  </p:childTnLst>
                                </p:cTn>
                              </p:par>
                              <p:par>
                                <p:cTn id="40" presetID="10" presetClass="entr" presetSubtype="0" fill="hold" nodeType="withEffect">
                                  <p:stCondLst>
                                    <p:cond delay="0"/>
                                  </p:stCondLst>
                                  <p:childTnLst>
                                    <p:set>
                                      <p:cBhvr>
                                        <p:cTn id="41" dur="1" fill="hold">
                                          <p:stCondLst>
                                            <p:cond delay="0"/>
                                          </p:stCondLst>
                                        </p:cTn>
                                        <p:tgtEl>
                                          <p:spTgt spid="54"/>
                                        </p:tgtEl>
                                        <p:attrNameLst>
                                          <p:attrName>style.visibility</p:attrName>
                                        </p:attrNameLst>
                                      </p:cBhvr>
                                      <p:to>
                                        <p:strVal val="visible"/>
                                      </p:to>
                                    </p:set>
                                    <p:animEffect transition="in" filter="fade">
                                      <p:cBhvr>
                                        <p:cTn id="42" dur="500"/>
                                        <p:tgtEl>
                                          <p:spTgt spid="54"/>
                                        </p:tgtEl>
                                      </p:cBhvr>
                                    </p:animEffect>
                                  </p:childTnLst>
                                </p:cTn>
                              </p:par>
                            </p:childTnLst>
                          </p:cTn>
                        </p:par>
                        <p:par>
                          <p:cTn id="43" fill="hold">
                            <p:stCondLst>
                              <p:cond delay="2100"/>
                            </p:stCondLst>
                            <p:childTnLst>
                              <p:par>
                                <p:cTn id="44" presetID="10" presetClass="entr" presetSubtype="0" fill="hold" nodeType="afterEffect">
                                  <p:stCondLst>
                                    <p:cond delay="0"/>
                                  </p:stCondLst>
                                  <p:childTnLst>
                                    <p:set>
                                      <p:cBhvr>
                                        <p:cTn id="45" dur="1" fill="hold">
                                          <p:stCondLst>
                                            <p:cond delay="0"/>
                                          </p:stCondLst>
                                        </p:cTn>
                                        <p:tgtEl>
                                          <p:spTgt spid="65"/>
                                        </p:tgtEl>
                                        <p:attrNameLst>
                                          <p:attrName>style.visibility</p:attrName>
                                        </p:attrNameLst>
                                      </p:cBhvr>
                                      <p:to>
                                        <p:strVal val="visible"/>
                                      </p:to>
                                    </p:set>
                                    <p:animEffect transition="in" filter="fade">
                                      <p:cBhvr>
                                        <p:cTn id="46" dur="500"/>
                                        <p:tgtEl>
                                          <p:spTgt spid="65"/>
                                        </p:tgtEl>
                                      </p:cBhvr>
                                    </p:animEffect>
                                  </p:childTnLst>
                                </p:cTn>
                              </p:par>
                              <p:par>
                                <p:cTn id="47" presetID="10" presetClass="entr" presetSubtype="0" fill="hold" nodeType="withEffect">
                                  <p:stCondLst>
                                    <p:cond delay="100"/>
                                  </p:stCondLst>
                                  <p:childTnLst>
                                    <p:set>
                                      <p:cBhvr>
                                        <p:cTn id="48" dur="1" fill="hold">
                                          <p:stCondLst>
                                            <p:cond delay="0"/>
                                          </p:stCondLst>
                                        </p:cTn>
                                        <p:tgtEl>
                                          <p:spTgt spid="35"/>
                                        </p:tgtEl>
                                        <p:attrNameLst>
                                          <p:attrName>style.visibility</p:attrName>
                                        </p:attrNameLst>
                                      </p:cBhvr>
                                      <p:to>
                                        <p:strVal val="visible"/>
                                      </p:to>
                                    </p:set>
                                    <p:animEffect transition="in" filter="fade">
                                      <p:cBhvr>
                                        <p:cTn id="49" dur="500"/>
                                        <p:tgtEl>
                                          <p:spTgt spid="35"/>
                                        </p:tgtEl>
                                      </p:cBhvr>
                                    </p:animEffect>
                                  </p:childTnLst>
                                </p:cTn>
                              </p:par>
                              <p:par>
                                <p:cTn id="50" presetID="10" presetClass="entr" presetSubtype="0" fill="hold" nodeType="withEffect">
                                  <p:stCondLst>
                                    <p:cond delay="200"/>
                                  </p:stCondLst>
                                  <p:childTnLst>
                                    <p:set>
                                      <p:cBhvr>
                                        <p:cTn id="51" dur="1" fill="hold">
                                          <p:stCondLst>
                                            <p:cond delay="0"/>
                                          </p:stCondLst>
                                        </p:cTn>
                                        <p:tgtEl>
                                          <p:spTgt spid="38"/>
                                        </p:tgtEl>
                                        <p:attrNameLst>
                                          <p:attrName>style.visibility</p:attrName>
                                        </p:attrNameLst>
                                      </p:cBhvr>
                                      <p:to>
                                        <p:strVal val="visible"/>
                                      </p:to>
                                    </p:set>
                                    <p:animEffect transition="in" filter="fade">
                                      <p:cBhvr>
                                        <p:cTn id="52" dur="500"/>
                                        <p:tgtEl>
                                          <p:spTgt spid="38"/>
                                        </p:tgtEl>
                                      </p:cBhvr>
                                    </p:animEffect>
                                  </p:childTnLst>
                                </p:cTn>
                              </p:par>
                              <p:par>
                                <p:cTn id="53" presetID="10" presetClass="entr" presetSubtype="0" fill="hold" nodeType="withEffect">
                                  <p:stCondLst>
                                    <p:cond delay="300"/>
                                  </p:stCondLst>
                                  <p:childTnLst>
                                    <p:set>
                                      <p:cBhvr>
                                        <p:cTn id="54" dur="1" fill="hold">
                                          <p:stCondLst>
                                            <p:cond delay="0"/>
                                          </p:stCondLst>
                                        </p:cTn>
                                        <p:tgtEl>
                                          <p:spTgt spid="68"/>
                                        </p:tgtEl>
                                        <p:attrNameLst>
                                          <p:attrName>style.visibility</p:attrName>
                                        </p:attrNameLst>
                                      </p:cBhvr>
                                      <p:to>
                                        <p:strVal val="visible"/>
                                      </p:to>
                                    </p:set>
                                    <p:animEffect transition="in" filter="fade">
                                      <p:cBhvr>
                                        <p:cTn id="55" dur="500"/>
                                        <p:tgtEl>
                                          <p:spTgt spid="68"/>
                                        </p:tgtEl>
                                      </p:cBhvr>
                                    </p:animEffect>
                                  </p:childTnLst>
                                </p:cTn>
                              </p:par>
                              <p:par>
                                <p:cTn id="56" presetID="10" presetClass="entr" presetSubtype="0" fill="hold" nodeType="withEffect">
                                  <p:stCondLst>
                                    <p:cond delay="40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childTnLst>
                          </p:cTn>
                        </p:par>
                        <p:par>
                          <p:cTn id="59" fill="hold">
                            <p:stCondLst>
                              <p:cond delay="3000"/>
                            </p:stCondLst>
                            <p:childTnLst>
                              <p:par>
                                <p:cTn id="60" presetID="10" presetClass="entr" presetSubtype="0" fill="hold" nodeType="after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fade">
                                      <p:cBhvr>
                                        <p:cTn id="62" dur="500"/>
                                        <p:tgtEl>
                                          <p:spTgt spid="29"/>
                                        </p:tgtEl>
                                      </p:cBhvr>
                                    </p:animEffect>
                                  </p:childTnLst>
                                </p:cTn>
                              </p:par>
                              <p:par>
                                <p:cTn id="63" presetID="10" presetClass="entr" presetSubtype="0" fill="hold" nodeType="withEffect">
                                  <p:stCondLst>
                                    <p:cond delay="100"/>
                                  </p:stCondLst>
                                  <p:childTnLst>
                                    <p:set>
                                      <p:cBhvr>
                                        <p:cTn id="64" dur="1" fill="hold">
                                          <p:stCondLst>
                                            <p:cond delay="0"/>
                                          </p:stCondLst>
                                        </p:cTn>
                                        <p:tgtEl>
                                          <p:spTgt spid="6"/>
                                        </p:tgtEl>
                                        <p:attrNameLst>
                                          <p:attrName>style.visibility</p:attrName>
                                        </p:attrNameLst>
                                      </p:cBhvr>
                                      <p:to>
                                        <p:strVal val="visible"/>
                                      </p:to>
                                    </p:set>
                                    <p:animEffect transition="in" filter="fade">
                                      <p:cBhvr>
                                        <p:cTn id="65" dur="500"/>
                                        <p:tgtEl>
                                          <p:spTgt spid="6"/>
                                        </p:tgtEl>
                                      </p:cBhvr>
                                    </p:animEffect>
                                  </p:childTnLst>
                                </p:cTn>
                              </p:par>
                              <p:par>
                                <p:cTn id="66" presetID="10" presetClass="entr" presetSubtype="0" fill="hold" nodeType="withEffect">
                                  <p:stCondLst>
                                    <p:cond delay="200"/>
                                  </p:stCondLst>
                                  <p:childTnLst>
                                    <p:set>
                                      <p:cBhvr>
                                        <p:cTn id="67" dur="1" fill="hold">
                                          <p:stCondLst>
                                            <p:cond delay="0"/>
                                          </p:stCondLst>
                                        </p:cTn>
                                        <p:tgtEl>
                                          <p:spTgt spid="26"/>
                                        </p:tgtEl>
                                        <p:attrNameLst>
                                          <p:attrName>style.visibility</p:attrName>
                                        </p:attrNameLst>
                                      </p:cBhvr>
                                      <p:to>
                                        <p:strVal val="visible"/>
                                      </p:to>
                                    </p:set>
                                    <p:animEffect transition="in" filter="fade">
                                      <p:cBhvr>
                                        <p:cTn id="68" dur="500"/>
                                        <p:tgtEl>
                                          <p:spTgt spid="26"/>
                                        </p:tgtEl>
                                      </p:cBhvr>
                                    </p:animEffect>
                                  </p:childTnLst>
                                </p:cTn>
                              </p:par>
                            </p:childTnLst>
                          </p:cTn>
                        </p:par>
                      </p:childTnLst>
                    </p:cTn>
                  </p:par>
                  <p:par>
                    <p:cTn id="69" fill="hold">
                      <p:stCondLst>
                        <p:cond delay="indefinite"/>
                      </p:stCondLst>
                      <p:childTnLst>
                        <p:par>
                          <p:cTn id="70" fill="hold">
                            <p:stCondLst>
                              <p:cond delay="0"/>
                            </p:stCondLst>
                            <p:childTnLst>
                              <p:par>
                                <p:cTn id="71" presetID="64" presetClass="path" presetSubtype="0" accel="50000" decel="50000" fill="hold" nodeType="clickEffect">
                                  <p:stCondLst>
                                    <p:cond delay="0"/>
                                  </p:stCondLst>
                                  <p:childTnLst>
                                    <p:animMotion origin="layout" path="M 2.14872E-7 -4.8623E-6 L 0.00091 -0.5869 " pathEditMode="relative" rAng="0" ptsTypes="AA">
                                      <p:cBhvr>
                                        <p:cTn id="72" dur="2000" fill="hold"/>
                                        <p:tgtEl>
                                          <p:spTgt spid="6"/>
                                        </p:tgtEl>
                                        <p:attrNameLst>
                                          <p:attrName>ppt_x</p:attrName>
                                          <p:attrName>ppt_y</p:attrName>
                                        </p:attrNameLst>
                                      </p:cBhvr>
                                      <p:rCtr x="39" y="-29345"/>
                                    </p:animMotion>
                                  </p:childTnLst>
                                </p:cTn>
                              </p:par>
                            </p:childTnLst>
                          </p:cTn>
                        </p:par>
                      </p:childTnLst>
                    </p:cTn>
                  </p:par>
                  <p:par>
                    <p:cTn id="73" fill="hold">
                      <p:stCondLst>
                        <p:cond delay="indefinite"/>
                      </p:stCondLst>
                      <p:childTnLst>
                        <p:par>
                          <p:cTn id="74" fill="hold">
                            <p:stCondLst>
                              <p:cond delay="0"/>
                            </p:stCondLst>
                            <p:childTnLst>
                              <p:par>
                                <p:cTn id="75" presetID="64" presetClass="path" presetSubtype="0" accel="50000" decel="50000" fill="hold" nodeType="clickEffect">
                                  <p:stCondLst>
                                    <p:cond delay="0"/>
                                  </p:stCondLst>
                                  <p:childTnLst>
                                    <p:animMotion origin="layout" path="M 8.24326E-7 2.27494E-6 L -0.0267 0.50196 " pathEditMode="relative" rAng="0" ptsTypes="AA">
                                      <p:cBhvr>
                                        <p:cTn id="76" dur="2000" fill="hold"/>
                                        <p:tgtEl>
                                          <p:spTgt spid="68"/>
                                        </p:tgtEl>
                                        <p:attrNameLst>
                                          <p:attrName>ppt_x</p:attrName>
                                          <p:attrName>ppt_y</p:attrName>
                                        </p:attrNameLst>
                                      </p:cBhvr>
                                      <p:rCtr x="-1341" y="2508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4" grpId="0" animBg="1"/>
      <p:bldP spid="8" grpId="0" animBg="1"/>
      <p:bldP spid="9" grpId="0" animBg="1"/>
      <p:bldP spid="11" grpId="0" animBg="1"/>
      <p:bldP spid="23" grpId="0" animBg="1"/>
      <p:bldP spid="14" grpId="0" animBg="1"/>
      <p:bldP spid="16"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ounded Rectangle 70"/>
          <p:cNvSpPr/>
          <p:nvPr/>
        </p:nvSpPr>
        <p:spPr bwMode="auto">
          <a:xfrm>
            <a:off x="5901129" y="1168309"/>
            <a:ext cx="2938071" cy="1462226"/>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4" name="Rounded Rectangle 3"/>
          <p:cNvSpPr/>
          <p:nvPr/>
        </p:nvSpPr>
        <p:spPr bwMode="auto">
          <a:xfrm>
            <a:off x="3885013" y="1034176"/>
            <a:ext cx="3036794" cy="167171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8" name="Rounded Rectangle 7"/>
          <p:cNvSpPr/>
          <p:nvPr/>
        </p:nvSpPr>
        <p:spPr bwMode="auto">
          <a:xfrm>
            <a:off x="4406384" y="768541"/>
            <a:ext cx="3412342" cy="2243600"/>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9" name="Rounded Rectangle 8"/>
          <p:cNvSpPr/>
          <p:nvPr/>
        </p:nvSpPr>
        <p:spPr bwMode="auto">
          <a:xfrm>
            <a:off x="3522611" y="1659427"/>
            <a:ext cx="2714910" cy="1211885"/>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11" name="Rounded Rectangle 10"/>
          <p:cNvSpPr/>
          <p:nvPr/>
        </p:nvSpPr>
        <p:spPr bwMode="auto">
          <a:xfrm>
            <a:off x="6567364" y="977230"/>
            <a:ext cx="1800131" cy="90068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23" name="Rounded Rectangle 22"/>
          <p:cNvSpPr/>
          <p:nvPr/>
        </p:nvSpPr>
        <p:spPr bwMode="auto">
          <a:xfrm>
            <a:off x="4026534" y="5012872"/>
            <a:ext cx="4112093" cy="2114550"/>
          </a:xfrm>
          <a:prstGeom prst="roundRect">
            <a:avLst>
              <a:gd name="adj" fmla="val 6579"/>
            </a:avLst>
          </a:prstGeom>
          <a:noFill/>
          <a:ln w="28575">
            <a:solidFill>
              <a:schemeClr val="bg1">
                <a:lumMod val="75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6" name="Group 5"/>
          <p:cNvGrpSpPr/>
          <p:nvPr/>
        </p:nvGrpSpPr>
        <p:grpSpPr>
          <a:xfrm>
            <a:off x="4532292" y="5164325"/>
            <a:ext cx="722921" cy="623207"/>
            <a:chOff x="328301" y="3881331"/>
            <a:chExt cx="722921" cy="623207"/>
          </a:xfrm>
        </p:grpSpPr>
        <p:sp>
          <p:nvSpPr>
            <p:cNvPr id="5" name="Hexagon 4"/>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
        <p:nvSpPr>
          <p:cNvPr id="14" name="Oval 13"/>
          <p:cNvSpPr/>
          <p:nvPr/>
        </p:nvSpPr>
        <p:spPr bwMode="auto">
          <a:xfrm>
            <a:off x="5299307" y="880599"/>
            <a:ext cx="108857" cy="108857"/>
          </a:xfrm>
          <a:prstGeom prst="ellipse">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16" name="TextBox 15"/>
          <p:cNvSpPr txBox="1"/>
          <p:nvPr/>
        </p:nvSpPr>
        <p:spPr>
          <a:xfrm>
            <a:off x="4642804" y="430048"/>
            <a:ext cx="2838313" cy="221599"/>
          </a:xfrm>
          <a:prstGeom prst="rect">
            <a:avLst/>
          </a:prstGeom>
          <a:noFill/>
        </p:spPr>
        <p:txBody>
          <a:bodyPr wrap="square" lIns="0" tIns="0" rIns="0" bIns="0" rtlCol="0">
            <a:spAutoFit/>
          </a:bodyPr>
          <a:lstStyle/>
          <a:p>
            <a:pPr algn="ctr" defTabSz="1218987">
              <a:lnSpc>
                <a:spcPct val="80000"/>
              </a:lnSpc>
              <a:spcBef>
                <a:spcPct val="20000"/>
              </a:spcBef>
              <a:buSzPct val="80000"/>
            </a:pPr>
            <a:r>
              <a:rPr lang="en-US" dirty="0">
                <a:solidFill>
                  <a:schemeClr val="tx1">
                    <a:alpha val="99000"/>
                  </a:schemeClr>
                </a:solidFill>
              </a:rPr>
              <a:t>Windows Azure</a:t>
            </a:r>
          </a:p>
        </p:txBody>
      </p:sp>
      <p:sp>
        <p:nvSpPr>
          <p:cNvPr id="18" name="TextBox 17"/>
          <p:cNvSpPr txBox="1"/>
          <p:nvPr/>
        </p:nvSpPr>
        <p:spPr>
          <a:xfrm>
            <a:off x="870425" y="5743523"/>
            <a:ext cx="2838313" cy="295466"/>
          </a:xfrm>
          <a:prstGeom prst="rect">
            <a:avLst/>
          </a:prstGeom>
          <a:noFill/>
        </p:spPr>
        <p:txBody>
          <a:bodyPr wrap="square" lIns="0" tIns="0" rIns="0" bIns="0" rtlCol="0">
            <a:spAutoFit/>
          </a:bodyPr>
          <a:lstStyle/>
          <a:p>
            <a:pPr algn="r">
              <a:lnSpc>
                <a:spcPct val="80000"/>
              </a:lnSpc>
              <a:spcBef>
                <a:spcPct val="20000"/>
              </a:spcBef>
              <a:buSzPct val="80000"/>
            </a:pPr>
            <a:r>
              <a:rPr lang="zh-CN" altLang="en-US" dirty="0">
                <a:solidFill>
                  <a:schemeClr val="tx1">
                    <a:alpha val="99000"/>
                  </a:schemeClr>
                </a:solidFill>
              </a:rPr>
              <a:t>您的数据中心</a:t>
            </a:r>
            <a:endParaRPr lang="en-US" altLang="zh-CN" dirty="0">
              <a:solidFill>
                <a:schemeClr val="tx1">
                  <a:alpha val="99000"/>
                </a:schemeClr>
              </a:solidFill>
            </a:endParaRPr>
          </a:p>
        </p:txBody>
      </p:sp>
      <p:grpSp>
        <p:nvGrpSpPr>
          <p:cNvPr id="26" name="Group 25"/>
          <p:cNvGrpSpPr/>
          <p:nvPr/>
        </p:nvGrpSpPr>
        <p:grpSpPr>
          <a:xfrm>
            <a:off x="5873033" y="5164325"/>
            <a:ext cx="722921" cy="623207"/>
            <a:chOff x="328301" y="3881331"/>
            <a:chExt cx="722921" cy="623207"/>
          </a:xfrm>
        </p:grpSpPr>
        <p:sp>
          <p:nvSpPr>
            <p:cNvPr id="27" name="Hexagon 26"/>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29" name="Group 28"/>
          <p:cNvGrpSpPr/>
          <p:nvPr/>
        </p:nvGrpSpPr>
        <p:grpSpPr>
          <a:xfrm>
            <a:off x="5203561" y="5164325"/>
            <a:ext cx="722921" cy="623207"/>
            <a:chOff x="328301" y="3881331"/>
            <a:chExt cx="722921" cy="623207"/>
          </a:xfrm>
        </p:grpSpPr>
        <p:sp>
          <p:nvSpPr>
            <p:cNvPr id="30" name="Hexagon 29"/>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1" name="Picture 3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35" name="Group 34"/>
          <p:cNvGrpSpPr/>
          <p:nvPr/>
        </p:nvGrpSpPr>
        <p:grpSpPr>
          <a:xfrm>
            <a:off x="6224112" y="1731310"/>
            <a:ext cx="722921" cy="623207"/>
            <a:chOff x="328301" y="3881331"/>
            <a:chExt cx="722921" cy="623207"/>
          </a:xfrm>
        </p:grpSpPr>
        <p:sp>
          <p:nvSpPr>
            <p:cNvPr id="36" name="Hexagon 35"/>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7" name="Picture 3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38" name="Group 37"/>
          <p:cNvGrpSpPr/>
          <p:nvPr/>
        </p:nvGrpSpPr>
        <p:grpSpPr>
          <a:xfrm>
            <a:off x="5538312" y="1731310"/>
            <a:ext cx="722921" cy="623207"/>
            <a:chOff x="328301" y="3881331"/>
            <a:chExt cx="722921" cy="623207"/>
          </a:xfrm>
        </p:grpSpPr>
        <p:sp>
          <p:nvSpPr>
            <p:cNvPr id="39" name="Hexagon 38"/>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0" name="Picture 3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54" name="Group 53"/>
          <p:cNvGrpSpPr/>
          <p:nvPr/>
        </p:nvGrpSpPr>
        <p:grpSpPr>
          <a:xfrm>
            <a:off x="4620058" y="5927272"/>
            <a:ext cx="2948451" cy="864991"/>
            <a:chOff x="3849232" y="5927272"/>
            <a:chExt cx="2948451" cy="864991"/>
          </a:xfrm>
        </p:grpSpPr>
        <p:grpSp>
          <p:nvGrpSpPr>
            <p:cNvPr id="25" name="Group 24"/>
            <p:cNvGrpSpPr/>
            <p:nvPr/>
          </p:nvGrpSpPr>
          <p:grpSpPr>
            <a:xfrm>
              <a:off x="3849232" y="6384280"/>
              <a:ext cx="2948451" cy="407983"/>
              <a:chOff x="-830593" y="6105876"/>
              <a:chExt cx="5019459" cy="694552"/>
            </a:xfrm>
          </p:grpSpPr>
          <p:pic>
            <p:nvPicPr>
              <p:cNvPr id="20" name="Picture 19"/>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77326" y="6105876"/>
                <a:ext cx="1607803" cy="694552"/>
              </a:xfrm>
              <a:prstGeom prst="roundRect">
                <a:avLst/>
              </a:prstGeom>
              <a:ln>
                <a:solidFill>
                  <a:schemeClr val="bg2">
                    <a:lumMod val="75000"/>
                  </a:schemeClr>
                </a:solidFill>
              </a:ln>
            </p:spPr>
          </p:pic>
          <p:pic>
            <p:nvPicPr>
              <p:cNvPr id="21" name="Picture 20"/>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2581063" y="6105876"/>
                <a:ext cx="1607803" cy="694552"/>
              </a:xfrm>
              <a:prstGeom prst="roundRect">
                <a:avLst/>
              </a:prstGeom>
              <a:ln>
                <a:solidFill>
                  <a:schemeClr val="bg2">
                    <a:lumMod val="75000"/>
                  </a:schemeClr>
                </a:solidFill>
              </a:ln>
            </p:spPr>
          </p:pic>
          <p:pic>
            <p:nvPicPr>
              <p:cNvPr id="48" name="Picture 47"/>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30593" y="6105876"/>
                <a:ext cx="1607803" cy="694552"/>
              </a:xfrm>
              <a:prstGeom prst="roundRect">
                <a:avLst/>
              </a:prstGeom>
              <a:ln>
                <a:solidFill>
                  <a:schemeClr val="bg2">
                    <a:lumMod val="75000"/>
                  </a:schemeClr>
                </a:solidFill>
              </a:ln>
            </p:spPr>
          </p:pic>
        </p:grpSp>
        <p:grpSp>
          <p:nvGrpSpPr>
            <p:cNvPr id="49" name="Group 48"/>
            <p:cNvGrpSpPr/>
            <p:nvPr/>
          </p:nvGrpSpPr>
          <p:grpSpPr>
            <a:xfrm>
              <a:off x="3849232" y="5927272"/>
              <a:ext cx="2948451" cy="407983"/>
              <a:chOff x="-830593" y="6105876"/>
              <a:chExt cx="5019459" cy="694552"/>
            </a:xfrm>
          </p:grpSpPr>
          <p:pic>
            <p:nvPicPr>
              <p:cNvPr id="50" name="Picture 49"/>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77326" y="6105876"/>
                <a:ext cx="1607803" cy="694552"/>
              </a:xfrm>
              <a:prstGeom prst="roundRect">
                <a:avLst/>
              </a:prstGeom>
              <a:ln>
                <a:solidFill>
                  <a:schemeClr val="bg2">
                    <a:lumMod val="75000"/>
                  </a:schemeClr>
                </a:solidFill>
              </a:ln>
            </p:spPr>
          </p:pic>
          <p:pic>
            <p:nvPicPr>
              <p:cNvPr id="51" name="Picture 50"/>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2581063" y="6105876"/>
                <a:ext cx="1607803" cy="694552"/>
              </a:xfrm>
              <a:prstGeom prst="roundRect">
                <a:avLst/>
              </a:prstGeom>
              <a:ln>
                <a:solidFill>
                  <a:schemeClr val="bg2">
                    <a:lumMod val="75000"/>
                  </a:schemeClr>
                </a:solidFill>
              </a:ln>
            </p:spPr>
          </p:pic>
          <p:pic>
            <p:nvPicPr>
              <p:cNvPr id="53" name="Picture 52"/>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30593" y="6105876"/>
                <a:ext cx="1607803" cy="694552"/>
              </a:xfrm>
              <a:prstGeom prst="roundRect">
                <a:avLst/>
              </a:prstGeom>
              <a:ln>
                <a:solidFill>
                  <a:schemeClr val="bg2">
                    <a:lumMod val="75000"/>
                  </a:schemeClr>
                </a:solidFill>
              </a:ln>
            </p:spPr>
          </p:pic>
        </p:grpSp>
      </p:grpSp>
      <p:grpSp>
        <p:nvGrpSpPr>
          <p:cNvPr id="32" name="Group 31"/>
          <p:cNvGrpSpPr/>
          <p:nvPr/>
        </p:nvGrpSpPr>
        <p:grpSpPr>
          <a:xfrm>
            <a:off x="5875869" y="1141127"/>
            <a:ext cx="722921" cy="623207"/>
            <a:chOff x="328301" y="3881331"/>
            <a:chExt cx="722921" cy="623207"/>
          </a:xfrm>
        </p:grpSpPr>
        <p:sp>
          <p:nvSpPr>
            <p:cNvPr id="33" name="Hexagon 32"/>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4" name="Picture 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65" name="Group 64"/>
          <p:cNvGrpSpPr/>
          <p:nvPr/>
        </p:nvGrpSpPr>
        <p:grpSpPr>
          <a:xfrm>
            <a:off x="5191583" y="1144330"/>
            <a:ext cx="722921" cy="623207"/>
            <a:chOff x="328301" y="3881331"/>
            <a:chExt cx="722921" cy="623207"/>
          </a:xfrm>
        </p:grpSpPr>
        <p:sp>
          <p:nvSpPr>
            <p:cNvPr id="66" name="Hexagon 65"/>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67" name="Picture 6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68" name="Group 67"/>
          <p:cNvGrpSpPr/>
          <p:nvPr/>
        </p:nvGrpSpPr>
        <p:grpSpPr>
          <a:xfrm>
            <a:off x="6560346" y="1129416"/>
            <a:ext cx="722921" cy="623207"/>
            <a:chOff x="328301" y="3881331"/>
            <a:chExt cx="722921" cy="623207"/>
          </a:xfrm>
        </p:grpSpPr>
        <p:sp>
          <p:nvSpPr>
            <p:cNvPr id="69" name="Hexagon 68"/>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0" name="Picture 6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Tree>
    <p:extLst>
      <p:ext uri="{BB962C8B-B14F-4D97-AF65-F5344CB8AC3E}">
        <p14:creationId xmlns:p14="http://schemas.microsoft.com/office/powerpoint/2010/main" val="3979526792"/>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grpId="0" nodeType="afterEffect">
                                  <p:stCondLst>
                                    <p:cond delay="0"/>
                                  </p:stCondLst>
                                  <p:childTnLst>
                                    <p:animMotion origin="layout" path="M 0 0 L -0.25 0 E" pathEditMode="relative" ptsTypes="">
                                      <p:cBhvr>
                                        <p:cTn id="6" dur="2000" fill="hold"/>
                                        <p:tgtEl>
                                          <p:spTgt spid="71"/>
                                        </p:tgtEl>
                                        <p:attrNameLst>
                                          <p:attrName>ppt_x</p:attrName>
                                          <p:attrName>ppt_y</p:attrName>
                                        </p:attrNameLst>
                                      </p:cBhvr>
                                    </p:animMotion>
                                  </p:childTnLst>
                                </p:cTn>
                              </p:par>
                              <p:par>
                                <p:cTn id="7" presetID="35" presetClass="path" presetSubtype="0" accel="50000" decel="50000" fill="hold" grpId="0" nodeType="withEffect">
                                  <p:stCondLst>
                                    <p:cond delay="200"/>
                                  </p:stCondLst>
                                  <p:childTnLst>
                                    <p:animMotion origin="layout" path="M 0 0 L -0.25 0 E" pathEditMode="relative" ptsTypes="">
                                      <p:cBhvr>
                                        <p:cTn id="8" dur="2000" fill="hold"/>
                                        <p:tgtEl>
                                          <p:spTgt spid="4"/>
                                        </p:tgtEl>
                                        <p:attrNameLst>
                                          <p:attrName>ppt_x</p:attrName>
                                          <p:attrName>ppt_y</p:attrName>
                                        </p:attrNameLst>
                                      </p:cBhvr>
                                    </p:animMotion>
                                  </p:childTnLst>
                                </p:cTn>
                              </p:par>
                              <p:par>
                                <p:cTn id="9" presetID="35" presetClass="path" presetSubtype="0" accel="50000" decel="50000" fill="hold" grpId="0" nodeType="withEffect">
                                  <p:stCondLst>
                                    <p:cond delay="100"/>
                                  </p:stCondLst>
                                  <p:childTnLst>
                                    <p:animMotion origin="layout" path="M 0 0 L -0.25 0 E" pathEditMode="relative" ptsTypes="">
                                      <p:cBhvr>
                                        <p:cTn id="10" dur="2000" fill="hold"/>
                                        <p:tgtEl>
                                          <p:spTgt spid="8"/>
                                        </p:tgtEl>
                                        <p:attrNameLst>
                                          <p:attrName>ppt_x</p:attrName>
                                          <p:attrName>ppt_y</p:attrName>
                                        </p:attrNameLst>
                                      </p:cBhvr>
                                    </p:animMotion>
                                  </p:childTnLst>
                                </p:cTn>
                              </p:par>
                              <p:par>
                                <p:cTn id="11" presetID="35" presetClass="path" presetSubtype="0" accel="50000" decel="50000" fill="hold" grpId="0" nodeType="withEffect">
                                  <p:stCondLst>
                                    <p:cond delay="250"/>
                                  </p:stCondLst>
                                  <p:childTnLst>
                                    <p:animMotion origin="layout" path="M 0 0 L -0.25 0 E" pathEditMode="relative" ptsTypes="">
                                      <p:cBhvr>
                                        <p:cTn id="12" dur="2000" fill="hold"/>
                                        <p:tgtEl>
                                          <p:spTgt spid="9"/>
                                        </p:tgtEl>
                                        <p:attrNameLst>
                                          <p:attrName>ppt_x</p:attrName>
                                          <p:attrName>ppt_y</p:attrName>
                                        </p:attrNameLst>
                                      </p:cBhvr>
                                    </p:animMotion>
                                  </p:childTnLst>
                                </p:cTn>
                              </p:par>
                              <p:par>
                                <p:cTn id="13" presetID="35" presetClass="path" presetSubtype="0" accel="50000" decel="50000" fill="hold" grpId="0" nodeType="withEffect">
                                  <p:stCondLst>
                                    <p:cond delay="0"/>
                                  </p:stCondLst>
                                  <p:childTnLst>
                                    <p:animMotion origin="layout" path="M 0 0 L -0.25 0 E" pathEditMode="relative" ptsTypes="">
                                      <p:cBhvr>
                                        <p:cTn id="14" dur="2000" fill="hold"/>
                                        <p:tgtEl>
                                          <p:spTgt spid="11"/>
                                        </p:tgtEl>
                                        <p:attrNameLst>
                                          <p:attrName>ppt_x</p:attrName>
                                          <p:attrName>ppt_y</p:attrName>
                                        </p:attrNameLst>
                                      </p:cBhvr>
                                    </p:animMotion>
                                  </p:childTnLst>
                                </p:cTn>
                              </p:par>
                              <p:par>
                                <p:cTn id="15" presetID="35" presetClass="path" presetSubtype="0" accel="50000" decel="50000" fill="hold" grpId="0" nodeType="withEffect">
                                  <p:stCondLst>
                                    <p:cond delay="0"/>
                                  </p:stCondLst>
                                  <p:childTnLst>
                                    <p:animMotion origin="layout" path="M 0 0 L -0.25 0 E" pathEditMode="relative" ptsTypes="">
                                      <p:cBhvr>
                                        <p:cTn id="16" dur="2000" fill="hold"/>
                                        <p:tgtEl>
                                          <p:spTgt spid="14"/>
                                        </p:tgtEl>
                                        <p:attrNameLst>
                                          <p:attrName>ppt_x</p:attrName>
                                          <p:attrName>ppt_y</p:attrName>
                                        </p:attrNameLst>
                                      </p:cBhvr>
                                    </p:animMotion>
                                  </p:childTnLst>
                                </p:cTn>
                              </p:par>
                              <p:par>
                                <p:cTn id="17" presetID="35" presetClass="path" presetSubtype="0" accel="50000" decel="50000" fill="hold" grpId="0" nodeType="withEffect">
                                  <p:stCondLst>
                                    <p:cond delay="0"/>
                                  </p:stCondLst>
                                  <p:childTnLst>
                                    <p:animMotion origin="layout" path="M 0 0 L -0.25 0 E" pathEditMode="relative" ptsTypes="">
                                      <p:cBhvr>
                                        <p:cTn id="18" dur="2000" fill="hold"/>
                                        <p:tgtEl>
                                          <p:spTgt spid="16"/>
                                        </p:tgtEl>
                                        <p:attrNameLst>
                                          <p:attrName>ppt_x</p:attrName>
                                          <p:attrName>ppt_y</p:attrName>
                                        </p:attrNameLst>
                                      </p:cBhvr>
                                    </p:animMotion>
                                  </p:childTnLst>
                                </p:cTn>
                              </p:par>
                              <p:par>
                                <p:cTn id="19" presetID="35" presetClass="path" presetSubtype="0" accel="50000" decel="50000" fill="hold" nodeType="withEffect">
                                  <p:stCondLst>
                                    <p:cond delay="0"/>
                                  </p:stCondLst>
                                  <p:childTnLst>
                                    <p:animMotion origin="layout" path="M 0 0 L -0.25 0 E" pathEditMode="relative" ptsTypes="">
                                      <p:cBhvr>
                                        <p:cTn id="20" dur="2000" fill="hold"/>
                                        <p:tgtEl>
                                          <p:spTgt spid="35"/>
                                        </p:tgtEl>
                                        <p:attrNameLst>
                                          <p:attrName>ppt_x</p:attrName>
                                          <p:attrName>ppt_y</p:attrName>
                                        </p:attrNameLst>
                                      </p:cBhvr>
                                    </p:animMotion>
                                  </p:childTnLst>
                                </p:cTn>
                              </p:par>
                              <p:par>
                                <p:cTn id="21" presetID="35" presetClass="path" presetSubtype="0" accel="50000" decel="50000" fill="hold" nodeType="withEffect">
                                  <p:stCondLst>
                                    <p:cond delay="0"/>
                                  </p:stCondLst>
                                  <p:childTnLst>
                                    <p:animMotion origin="layout" path="M 0 0 L -0.25 0 E" pathEditMode="relative" ptsTypes="">
                                      <p:cBhvr>
                                        <p:cTn id="22" dur="2000" fill="hold"/>
                                        <p:tgtEl>
                                          <p:spTgt spid="38"/>
                                        </p:tgtEl>
                                        <p:attrNameLst>
                                          <p:attrName>ppt_x</p:attrName>
                                          <p:attrName>ppt_y</p:attrName>
                                        </p:attrNameLst>
                                      </p:cBhvr>
                                    </p:animMotion>
                                  </p:childTnLst>
                                </p:cTn>
                              </p:par>
                              <p:par>
                                <p:cTn id="23" presetID="35" presetClass="path" presetSubtype="0" accel="50000" decel="50000" fill="hold" nodeType="withEffect">
                                  <p:stCondLst>
                                    <p:cond delay="0"/>
                                  </p:stCondLst>
                                  <p:childTnLst>
                                    <p:animMotion origin="layout" path="M 0 0 L -0.25 0 E" pathEditMode="relative" ptsTypes="">
                                      <p:cBhvr>
                                        <p:cTn id="24" dur="2000" fill="hold"/>
                                        <p:tgtEl>
                                          <p:spTgt spid="32"/>
                                        </p:tgtEl>
                                        <p:attrNameLst>
                                          <p:attrName>ppt_x</p:attrName>
                                          <p:attrName>ppt_y</p:attrName>
                                        </p:attrNameLst>
                                      </p:cBhvr>
                                    </p:animMotion>
                                  </p:childTnLst>
                                </p:cTn>
                              </p:par>
                              <p:par>
                                <p:cTn id="25" presetID="35" presetClass="path" presetSubtype="0" accel="50000" decel="50000" fill="hold" nodeType="withEffect">
                                  <p:stCondLst>
                                    <p:cond delay="0"/>
                                  </p:stCondLst>
                                  <p:childTnLst>
                                    <p:animMotion origin="layout" path="M 0 0 L -0.25 0 E" pathEditMode="relative" ptsTypes="">
                                      <p:cBhvr>
                                        <p:cTn id="26" dur="2000" fill="hold"/>
                                        <p:tgtEl>
                                          <p:spTgt spid="65"/>
                                        </p:tgtEl>
                                        <p:attrNameLst>
                                          <p:attrName>ppt_x</p:attrName>
                                          <p:attrName>ppt_y</p:attrName>
                                        </p:attrNameLst>
                                      </p:cBhvr>
                                    </p:animMotion>
                                  </p:childTnLst>
                                </p:cTn>
                              </p:par>
                              <p:par>
                                <p:cTn id="27" presetID="35" presetClass="path" presetSubtype="0" accel="50000" decel="50000" fill="hold" nodeType="withEffect">
                                  <p:stCondLst>
                                    <p:cond delay="0"/>
                                  </p:stCondLst>
                                  <p:childTnLst>
                                    <p:animMotion origin="layout" path="M 0 0 L -0.25 0 E" pathEditMode="relative" ptsTypes="">
                                      <p:cBhvr>
                                        <p:cTn id="28" dur="2000" fill="hold"/>
                                        <p:tgtEl>
                                          <p:spTgt spid="68"/>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4" grpId="0" animBg="1"/>
      <p:bldP spid="8" grpId="0" animBg="1"/>
      <p:bldP spid="9" grpId="0" animBg="1"/>
      <p:bldP spid="11" grpId="0" animBg="1"/>
      <p:bldP spid="14" grpId="0" animBg="1"/>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ounded Rectangle 22"/>
          <p:cNvSpPr/>
          <p:nvPr/>
        </p:nvSpPr>
        <p:spPr bwMode="auto">
          <a:xfrm>
            <a:off x="4026534" y="5012872"/>
            <a:ext cx="4112093" cy="2114550"/>
          </a:xfrm>
          <a:prstGeom prst="roundRect">
            <a:avLst>
              <a:gd name="adj" fmla="val 6579"/>
            </a:avLst>
          </a:prstGeom>
          <a:noFill/>
          <a:ln w="28575">
            <a:solidFill>
              <a:schemeClr val="bg1">
                <a:lumMod val="75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6" name="Group 5"/>
          <p:cNvGrpSpPr/>
          <p:nvPr/>
        </p:nvGrpSpPr>
        <p:grpSpPr>
          <a:xfrm>
            <a:off x="4532756" y="5164967"/>
            <a:ext cx="722921" cy="623207"/>
            <a:chOff x="328301" y="3881331"/>
            <a:chExt cx="722921" cy="623207"/>
          </a:xfrm>
        </p:grpSpPr>
        <p:sp>
          <p:nvSpPr>
            <p:cNvPr id="5" name="Hexagon 4"/>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
        <p:nvSpPr>
          <p:cNvPr id="18" name="TextBox 17"/>
          <p:cNvSpPr txBox="1"/>
          <p:nvPr/>
        </p:nvSpPr>
        <p:spPr>
          <a:xfrm>
            <a:off x="870425" y="5743523"/>
            <a:ext cx="2838313" cy="295466"/>
          </a:xfrm>
          <a:prstGeom prst="rect">
            <a:avLst/>
          </a:prstGeom>
          <a:noFill/>
        </p:spPr>
        <p:txBody>
          <a:bodyPr wrap="square" lIns="0" tIns="0" rIns="0" bIns="0" rtlCol="0">
            <a:spAutoFit/>
          </a:bodyPr>
          <a:lstStyle/>
          <a:p>
            <a:pPr algn="r">
              <a:lnSpc>
                <a:spcPct val="80000"/>
              </a:lnSpc>
              <a:spcBef>
                <a:spcPct val="20000"/>
              </a:spcBef>
              <a:buSzPct val="80000"/>
            </a:pPr>
            <a:r>
              <a:rPr lang="zh-CN" altLang="en-US" dirty="0">
                <a:solidFill>
                  <a:schemeClr val="tx1">
                    <a:alpha val="99000"/>
                  </a:schemeClr>
                </a:solidFill>
              </a:rPr>
              <a:t>您的数据中心</a:t>
            </a:r>
            <a:endParaRPr lang="en-US" altLang="zh-CN" dirty="0">
              <a:solidFill>
                <a:schemeClr val="tx1">
                  <a:alpha val="99000"/>
                </a:schemeClr>
              </a:solidFill>
            </a:endParaRPr>
          </a:p>
        </p:txBody>
      </p:sp>
      <p:grpSp>
        <p:nvGrpSpPr>
          <p:cNvPr id="26" name="Group 25"/>
          <p:cNvGrpSpPr/>
          <p:nvPr/>
        </p:nvGrpSpPr>
        <p:grpSpPr>
          <a:xfrm>
            <a:off x="5873033" y="5164325"/>
            <a:ext cx="722921" cy="623207"/>
            <a:chOff x="328301" y="3881331"/>
            <a:chExt cx="722921" cy="623207"/>
          </a:xfrm>
        </p:grpSpPr>
        <p:sp>
          <p:nvSpPr>
            <p:cNvPr id="27" name="Hexagon 26"/>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29" name="Group 28"/>
          <p:cNvGrpSpPr/>
          <p:nvPr/>
        </p:nvGrpSpPr>
        <p:grpSpPr>
          <a:xfrm>
            <a:off x="5203561" y="5164325"/>
            <a:ext cx="722921" cy="623207"/>
            <a:chOff x="328301" y="3881331"/>
            <a:chExt cx="722921" cy="623207"/>
          </a:xfrm>
        </p:grpSpPr>
        <p:sp>
          <p:nvSpPr>
            <p:cNvPr id="30" name="Hexagon 29"/>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1" name="Picture 3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54" name="Group 53"/>
          <p:cNvGrpSpPr/>
          <p:nvPr/>
        </p:nvGrpSpPr>
        <p:grpSpPr>
          <a:xfrm>
            <a:off x="4620058" y="5927272"/>
            <a:ext cx="2948451" cy="864991"/>
            <a:chOff x="3849232" y="5927272"/>
            <a:chExt cx="2948451" cy="864991"/>
          </a:xfrm>
        </p:grpSpPr>
        <p:grpSp>
          <p:nvGrpSpPr>
            <p:cNvPr id="25" name="Group 24"/>
            <p:cNvGrpSpPr/>
            <p:nvPr/>
          </p:nvGrpSpPr>
          <p:grpSpPr>
            <a:xfrm>
              <a:off x="3849232" y="6384280"/>
              <a:ext cx="2948451" cy="407983"/>
              <a:chOff x="-830593" y="6105876"/>
              <a:chExt cx="5019459" cy="694552"/>
            </a:xfrm>
          </p:grpSpPr>
          <p:pic>
            <p:nvPicPr>
              <p:cNvPr id="20" name="Picture 19"/>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77326" y="6105876"/>
                <a:ext cx="1607803" cy="694552"/>
              </a:xfrm>
              <a:prstGeom prst="roundRect">
                <a:avLst/>
              </a:prstGeom>
              <a:ln>
                <a:solidFill>
                  <a:schemeClr val="bg2">
                    <a:lumMod val="75000"/>
                  </a:schemeClr>
                </a:solidFill>
              </a:ln>
            </p:spPr>
          </p:pic>
          <p:pic>
            <p:nvPicPr>
              <p:cNvPr id="21" name="Picture 20"/>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2581063" y="6105876"/>
                <a:ext cx="1607803" cy="694552"/>
              </a:xfrm>
              <a:prstGeom prst="roundRect">
                <a:avLst/>
              </a:prstGeom>
              <a:ln>
                <a:solidFill>
                  <a:schemeClr val="bg2">
                    <a:lumMod val="75000"/>
                  </a:schemeClr>
                </a:solidFill>
              </a:ln>
            </p:spPr>
          </p:pic>
          <p:pic>
            <p:nvPicPr>
              <p:cNvPr id="48" name="Picture 47"/>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30593" y="6105876"/>
                <a:ext cx="1607803" cy="694552"/>
              </a:xfrm>
              <a:prstGeom prst="roundRect">
                <a:avLst/>
              </a:prstGeom>
              <a:ln>
                <a:solidFill>
                  <a:schemeClr val="bg2">
                    <a:lumMod val="75000"/>
                  </a:schemeClr>
                </a:solidFill>
              </a:ln>
            </p:spPr>
          </p:pic>
        </p:grpSp>
        <p:grpSp>
          <p:nvGrpSpPr>
            <p:cNvPr id="49" name="Group 48"/>
            <p:cNvGrpSpPr/>
            <p:nvPr/>
          </p:nvGrpSpPr>
          <p:grpSpPr>
            <a:xfrm>
              <a:off x="3849232" y="5927272"/>
              <a:ext cx="2948451" cy="407983"/>
              <a:chOff x="-830593" y="6105876"/>
              <a:chExt cx="5019459" cy="694552"/>
            </a:xfrm>
          </p:grpSpPr>
          <p:pic>
            <p:nvPicPr>
              <p:cNvPr id="50" name="Picture 49"/>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77326" y="6105876"/>
                <a:ext cx="1607803" cy="694552"/>
              </a:xfrm>
              <a:prstGeom prst="roundRect">
                <a:avLst/>
              </a:prstGeom>
              <a:ln>
                <a:solidFill>
                  <a:schemeClr val="bg2">
                    <a:lumMod val="75000"/>
                  </a:schemeClr>
                </a:solidFill>
              </a:ln>
            </p:spPr>
          </p:pic>
          <p:pic>
            <p:nvPicPr>
              <p:cNvPr id="51" name="Picture 50"/>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2581063" y="6105876"/>
                <a:ext cx="1607803" cy="694552"/>
              </a:xfrm>
              <a:prstGeom prst="roundRect">
                <a:avLst/>
              </a:prstGeom>
              <a:ln>
                <a:solidFill>
                  <a:schemeClr val="bg2">
                    <a:lumMod val="75000"/>
                  </a:schemeClr>
                </a:solidFill>
              </a:ln>
            </p:spPr>
          </p:pic>
          <p:pic>
            <p:nvPicPr>
              <p:cNvPr id="53" name="Picture 52"/>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30593" y="6105876"/>
                <a:ext cx="1607803" cy="694552"/>
              </a:xfrm>
              <a:prstGeom prst="roundRect">
                <a:avLst/>
              </a:prstGeom>
              <a:ln>
                <a:solidFill>
                  <a:schemeClr val="bg2">
                    <a:lumMod val="75000"/>
                  </a:schemeClr>
                </a:solidFill>
              </a:ln>
            </p:spPr>
          </p:pic>
        </p:grpSp>
      </p:grpSp>
      <p:sp>
        <p:nvSpPr>
          <p:cNvPr id="71" name="Rounded Rectangle 70"/>
          <p:cNvSpPr/>
          <p:nvPr/>
        </p:nvSpPr>
        <p:spPr bwMode="auto">
          <a:xfrm>
            <a:off x="2847964" y="1168309"/>
            <a:ext cx="2938071" cy="1462226"/>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4" name="Rounded Rectangle 3"/>
          <p:cNvSpPr/>
          <p:nvPr/>
        </p:nvSpPr>
        <p:spPr bwMode="auto">
          <a:xfrm>
            <a:off x="841374" y="1034176"/>
            <a:ext cx="3036794" cy="167171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8" name="Rounded Rectangle 7"/>
          <p:cNvSpPr/>
          <p:nvPr/>
        </p:nvSpPr>
        <p:spPr bwMode="auto">
          <a:xfrm>
            <a:off x="1362745" y="768541"/>
            <a:ext cx="3412342" cy="2243600"/>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9" name="Rounded Rectangle 8"/>
          <p:cNvSpPr/>
          <p:nvPr/>
        </p:nvSpPr>
        <p:spPr bwMode="auto">
          <a:xfrm>
            <a:off x="474209" y="1659427"/>
            <a:ext cx="2714910" cy="1211885"/>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11" name="Rounded Rectangle 10"/>
          <p:cNvSpPr/>
          <p:nvPr/>
        </p:nvSpPr>
        <p:spPr bwMode="auto">
          <a:xfrm>
            <a:off x="3518962" y="977230"/>
            <a:ext cx="1800131" cy="90068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16" name="TextBox 15"/>
          <p:cNvSpPr txBox="1"/>
          <p:nvPr/>
        </p:nvSpPr>
        <p:spPr>
          <a:xfrm>
            <a:off x="1594402" y="430048"/>
            <a:ext cx="2838313" cy="221599"/>
          </a:xfrm>
          <a:prstGeom prst="rect">
            <a:avLst/>
          </a:prstGeom>
          <a:noFill/>
        </p:spPr>
        <p:txBody>
          <a:bodyPr wrap="square" lIns="0" tIns="0" rIns="0" bIns="0" rtlCol="0">
            <a:spAutoFit/>
          </a:bodyPr>
          <a:lstStyle/>
          <a:p>
            <a:pPr algn="ctr" defTabSz="1218987">
              <a:lnSpc>
                <a:spcPct val="80000"/>
              </a:lnSpc>
              <a:spcBef>
                <a:spcPct val="20000"/>
              </a:spcBef>
              <a:buSzPct val="80000"/>
            </a:pPr>
            <a:r>
              <a:rPr lang="en-US" dirty="0">
                <a:solidFill>
                  <a:schemeClr val="tx1">
                    <a:alpha val="99000"/>
                  </a:schemeClr>
                </a:solidFill>
              </a:rPr>
              <a:t>Windows Azure</a:t>
            </a:r>
          </a:p>
        </p:txBody>
      </p:sp>
      <p:sp>
        <p:nvSpPr>
          <p:cNvPr id="52" name="Rounded Rectangle 51"/>
          <p:cNvSpPr/>
          <p:nvPr/>
        </p:nvSpPr>
        <p:spPr bwMode="auto">
          <a:xfrm>
            <a:off x="8803036" y="1168309"/>
            <a:ext cx="2938071" cy="1462226"/>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55" name="Rounded Rectangle 54"/>
          <p:cNvSpPr/>
          <p:nvPr/>
        </p:nvSpPr>
        <p:spPr bwMode="auto">
          <a:xfrm>
            <a:off x="6827392" y="1034176"/>
            <a:ext cx="3036794" cy="167171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56" name="Rounded Rectangle 55"/>
          <p:cNvSpPr/>
          <p:nvPr/>
        </p:nvSpPr>
        <p:spPr bwMode="auto">
          <a:xfrm>
            <a:off x="7348763" y="768541"/>
            <a:ext cx="3412342" cy="2102771"/>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57" name="Rounded Rectangle 56"/>
          <p:cNvSpPr/>
          <p:nvPr/>
        </p:nvSpPr>
        <p:spPr bwMode="auto">
          <a:xfrm>
            <a:off x="7094038" y="1959278"/>
            <a:ext cx="2714910" cy="1211885"/>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58" name="Rounded Rectangle 57"/>
          <p:cNvSpPr/>
          <p:nvPr/>
        </p:nvSpPr>
        <p:spPr bwMode="auto">
          <a:xfrm>
            <a:off x="9548565" y="977230"/>
            <a:ext cx="1800131" cy="90068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62" name="TextBox 61"/>
          <p:cNvSpPr txBox="1"/>
          <p:nvPr/>
        </p:nvSpPr>
        <p:spPr>
          <a:xfrm>
            <a:off x="7585183" y="430048"/>
            <a:ext cx="2838313" cy="664797"/>
          </a:xfrm>
          <a:prstGeom prst="rect">
            <a:avLst/>
          </a:prstGeom>
          <a:noFill/>
        </p:spPr>
        <p:txBody>
          <a:bodyPr wrap="square" lIns="0" tIns="0" rIns="0" bIns="0" rtlCol="0">
            <a:spAutoFit/>
          </a:bodyPr>
          <a:lstStyle/>
          <a:p>
            <a:pPr algn="ctr" defTabSz="1218987">
              <a:lnSpc>
                <a:spcPct val="80000"/>
              </a:lnSpc>
              <a:spcBef>
                <a:spcPct val="20000"/>
              </a:spcBef>
              <a:buSzPct val="80000"/>
            </a:pPr>
            <a:r>
              <a:rPr lang="zh-CN" altLang="en-US" dirty="0" smtClean="0">
                <a:solidFill>
                  <a:schemeClr val="tx1">
                    <a:alpha val="99000"/>
                  </a:schemeClr>
                </a:solidFill>
              </a:rPr>
              <a:t>其他服务</a:t>
            </a:r>
            <a:endParaRPr lang="en-US" altLang="zh-CN" dirty="0" smtClean="0">
              <a:solidFill>
                <a:schemeClr val="tx1">
                  <a:alpha val="99000"/>
                </a:schemeClr>
              </a:solidFill>
            </a:endParaRPr>
          </a:p>
          <a:p>
            <a:pPr algn="ctr" defTabSz="1218987">
              <a:lnSpc>
                <a:spcPct val="80000"/>
              </a:lnSpc>
              <a:spcBef>
                <a:spcPct val="20000"/>
              </a:spcBef>
              <a:buSzPct val="80000"/>
            </a:pPr>
            <a:r>
              <a:rPr lang="zh-CN" altLang="en-US" dirty="0" smtClean="0">
                <a:solidFill>
                  <a:schemeClr val="tx1">
                    <a:alpha val="99000"/>
                  </a:schemeClr>
                </a:solidFill>
              </a:rPr>
              <a:t>提供商</a:t>
            </a:r>
            <a:endParaRPr lang="en-US" dirty="0">
              <a:solidFill>
                <a:schemeClr val="tx1">
                  <a:alpha val="99000"/>
                </a:schemeClr>
              </a:solidFill>
            </a:endParaRPr>
          </a:p>
        </p:txBody>
      </p:sp>
      <p:grpSp>
        <p:nvGrpSpPr>
          <p:cNvPr id="63" name="Group 62"/>
          <p:cNvGrpSpPr/>
          <p:nvPr/>
        </p:nvGrpSpPr>
        <p:grpSpPr>
          <a:xfrm>
            <a:off x="9166491" y="1731310"/>
            <a:ext cx="722921" cy="623207"/>
            <a:chOff x="328301" y="3881331"/>
            <a:chExt cx="722921" cy="623207"/>
          </a:xfrm>
        </p:grpSpPr>
        <p:sp>
          <p:nvSpPr>
            <p:cNvPr id="72" name="Hexagon 71"/>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3" name="Picture 7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74" name="Group 73"/>
          <p:cNvGrpSpPr/>
          <p:nvPr/>
        </p:nvGrpSpPr>
        <p:grpSpPr>
          <a:xfrm>
            <a:off x="8480691" y="1731310"/>
            <a:ext cx="722921" cy="623207"/>
            <a:chOff x="328301" y="3881331"/>
            <a:chExt cx="722921" cy="623207"/>
          </a:xfrm>
        </p:grpSpPr>
        <p:sp>
          <p:nvSpPr>
            <p:cNvPr id="75" name="Hexagon 74"/>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6" name="Picture 7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80" name="Group 79"/>
          <p:cNvGrpSpPr/>
          <p:nvPr/>
        </p:nvGrpSpPr>
        <p:grpSpPr>
          <a:xfrm>
            <a:off x="8825644" y="1130883"/>
            <a:ext cx="722921" cy="623207"/>
            <a:chOff x="328301" y="3881331"/>
            <a:chExt cx="722921" cy="623207"/>
          </a:xfrm>
        </p:grpSpPr>
        <p:sp>
          <p:nvSpPr>
            <p:cNvPr id="81" name="Hexagon 80"/>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82" name="Picture 8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
        <p:nvSpPr>
          <p:cNvPr id="14" name="Oval 13"/>
          <p:cNvSpPr/>
          <p:nvPr/>
        </p:nvSpPr>
        <p:spPr bwMode="auto">
          <a:xfrm>
            <a:off x="2255668" y="880599"/>
            <a:ext cx="108857" cy="108857"/>
          </a:xfrm>
          <a:prstGeom prst="ellipse">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grpSp>
        <p:nvGrpSpPr>
          <p:cNvPr id="35" name="Group 34"/>
          <p:cNvGrpSpPr/>
          <p:nvPr/>
        </p:nvGrpSpPr>
        <p:grpSpPr>
          <a:xfrm>
            <a:off x="3178089" y="1731310"/>
            <a:ext cx="722921" cy="623207"/>
            <a:chOff x="328301" y="3881331"/>
            <a:chExt cx="722921" cy="623207"/>
          </a:xfrm>
        </p:grpSpPr>
        <p:sp>
          <p:nvSpPr>
            <p:cNvPr id="36" name="Hexagon 35"/>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7" name="Picture 3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38" name="Group 37"/>
          <p:cNvGrpSpPr/>
          <p:nvPr/>
        </p:nvGrpSpPr>
        <p:grpSpPr>
          <a:xfrm>
            <a:off x="2492289" y="1731310"/>
            <a:ext cx="722921" cy="623207"/>
            <a:chOff x="328301" y="3881331"/>
            <a:chExt cx="722921" cy="623207"/>
          </a:xfrm>
        </p:grpSpPr>
        <p:sp>
          <p:nvSpPr>
            <p:cNvPr id="39" name="Hexagon 38"/>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0" name="Picture 3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32" name="Group 31"/>
          <p:cNvGrpSpPr/>
          <p:nvPr/>
        </p:nvGrpSpPr>
        <p:grpSpPr>
          <a:xfrm>
            <a:off x="2832227" y="1141127"/>
            <a:ext cx="722921" cy="623207"/>
            <a:chOff x="328301" y="3881331"/>
            <a:chExt cx="722921" cy="623207"/>
          </a:xfrm>
        </p:grpSpPr>
        <p:sp>
          <p:nvSpPr>
            <p:cNvPr id="33" name="Hexagon 32"/>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4" name="Picture 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a:solidFill>
              <a:schemeClr val="tx1">
                <a:alpha val="10000"/>
              </a:schemeClr>
            </a:solidFill>
            <a:ln>
              <a:noFill/>
              <a:headEnd type="none" w="med" len="med"/>
              <a:tailEnd type="none" w="med" len="med"/>
            </a:ln>
            <a:effectLst/>
          </p:spPr>
        </p:pic>
      </p:grpSp>
      <p:grpSp>
        <p:nvGrpSpPr>
          <p:cNvPr id="65" name="Group 64"/>
          <p:cNvGrpSpPr/>
          <p:nvPr/>
        </p:nvGrpSpPr>
        <p:grpSpPr>
          <a:xfrm>
            <a:off x="2145560" y="1142889"/>
            <a:ext cx="722921" cy="623207"/>
            <a:chOff x="328301" y="3881331"/>
            <a:chExt cx="722921" cy="623207"/>
          </a:xfrm>
        </p:grpSpPr>
        <p:sp>
          <p:nvSpPr>
            <p:cNvPr id="66" name="Hexagon 65"/>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67" name="Picture 6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68" name="Group 67"/>
          <p:cNvGrpSpPr/>
          <p:nvPr/>
        </p:nvGrpSpPr>
        <p:grpSpPr>
          <a:xfrm>
            <a:off x="3514323" y="1132409"/>
            <a:ext cx="722921" cy="623207"/>
            <a:chOff x="328301" y="3881331"/>
            <a:chExt cx="722921" cy="623207"/>
          </a:xfrm>
        </p:grpSpPr>
        <p:sp>
          <p:nvSpPr>
            <p:cNvPr id="69" name="Hexagon 68"/>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0" name="Picture 6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Tree>
    <p:extLst>
      <p:ext uri="{BB962C8B-B14F-4D97-AF65-F5344CB8AC3E}">
        <p14:creationId xmlns:p14="http://schemas.microsoft.com/office/powerpoint/2010/main" val="2968534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1000"/>
                                        <p:tgtEl>
                                          <p:spTgt spid="55"/>
                                        </p:tgtEl>
                                      </p:cBhvr>
                                    </p:animEffect>
                                    <p:anim calcmode="lin" valueType="num">
                                      <p:cBhvr>
                                        <p:cTn id="8" dur="1000" fill="hold"/>
                                        <p:tgtEl>
                                          <p:spTgt spid="55"/>
                                        </p:tgtEl>
                                        <p:attrNameLst>
                                          <p:attrName>ppt_x</p:attrName>
                                        </p:attrNameLst>
                                      </p:cBhvr>
                                      <p:tavLst>
                                        <p:tav tm="0">
                                          <p:val>
                                            <p:strVal val="#ppt_x"/>
                                          </p:val>
                                        </p:tav>
                                        <p:tav tm="100000">
                                          <p:val>
                                            <p:strVal val="#ppt_x"/>
                                          </p:val>
                                        </p:tav>
                                      </p:tavLst>
                                    </p:anim>
                                    <p:anim calcmode="lin" valueType="num">
                                      <p:cBhvr>
                                        <p:cTn id="9" dur="1000" fill="hold"/>
                                        <p:tgtEl>
                                          <p:spTgt spid="5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100"/>
                                  </p:stCondLst>
                                  <p:childTnLst>
                                    <p:set>
                                      <p:cBhvr>
                                        <p:cTn id="11" dur="1" fill="hold">
                                          <p:stCondLst>
                                            <p:cond delay="0"/>
                                          </p:stCondLst>
                                        </p:cTn>
                                        <p:tgtEl>
                                          <p:spTgt spid="58"/>
                                        </p:tgtEl>
                                        <p:attrNameLst>
                                          <p:attrName>style.visibility</p:attrName>
                                        </p:attrNameLst>
                                      </p:cBhvr>
                                      <p:to>
                                        <p:strVal val="visible"/>
                                      </p:to>
                                    </p:set>
                                    <p:animEffect transition="in" filter="fade">
                                      <p:cBhvr>
                                        <p:cTn id="12" dur="1200"/>
                                        <p:tgtEl>
                                          <p:spTgt spid="58"/>
                                        </p:tgtEl>
                                      </p:cBhvr>
                                    </p:animEffect>
                                    <p:anim calcmode="lin" valueType="num">
                                      <p:cBhvr>
                                        <p:cTn id="13" dur="1200" fill="hold"/>
                                        <p:tgtEl>
                                          <p:spTgt spid="58"/>
                                        </p:tgtEl>
                                        <p:attrNameLst>
                                          <p:attrName>ppt_x</p:attrName>
                                        </p:attrNameLst>
                                      </p:cBhvr>
                                      <p:tavLst>
                                        <p:tav tm="0">
                                          <p:val>
                                            <p:strVal val="#ppt_x"/>
                                          </p:val>
                                        </p:tav>
                                        <p:tav tm="100000">
                                          <p:val>
                                            <p:strVal val="#ppt_x"/>
                                          </p:val>
                                        </p:tav>
                                      </p:tavLst>
                                    </p:anim>
                                    <p:anim calcmode="lin" valueType="num">
                                      <p:cBhvr>
                                        <p:cTn id="14" dur="1200" fill="hold"/>
                                        <p:tgtEl>
                                          <p:spTgt spid="58"/>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100"/>
                                  </p:stCondLst>
                                  <p:childTnLst>
                                    <p:set>
                                      <p:cBhvr>
                                        <p:cTn id="16" dur="1" fill="hold">
                                          <p:stCondLst>
                                            <p:cond delay="0"/>
                                          </p:stCondLst>
                                        </p:cTn>
                                        <p:tgtEl>
                                          <p:spTgt spid="56"/>
                                        </p:tgtEl>
                                        <p:attrNameLst>
                                          <p:attrName>style.visibility</p:attrName>
                                        </p:attrNameLst>
                                      </p:cBhvr>
                                      <p:to>
                                        <p:strVal val="visible"/>
                                      </p:to>
                                    </p:set>
                                    <p:animEffect transition="in" filter="fade">
                                      <p:cBhvr>
                                        <p:cTn id="17" dur="1750"/>
                                        <p:tgtEl>
                                          <p:spTgt spid="56"/>
                                        </p:tgtEl>
                                      </p:cBhvr>
                                    </p:animEffect>
                                  </p:childTnLst>
                                </p:cTn>
                              </p:par>
                              <p:par>
                                <p:cTn id="18" presetID="42" presetClass="entr" presetSubtype="0" fill="hold" grpId="0" nodeType="withEffect">
                                  <p:stCondLst>
                                    <p:cond delay="200"/>
                                  </p:stCondLst>
                                  <p:childTnLst>
                                    <p:set>
                                      <p:cBhvr>
                                        <p:cTn id="19" dur="1" fill="hold">
                                          <p:stCondLst>
                                            <p:cond delay="0"/>
                                          </p:stCondLst>
                                        </p:cTn>
                                        <p:tgtEl>
                                          <p:spTgt spid="57"/>
                                        </p:tgtEl>
                                        <p:attrNameLst>
                                          <p:attrName>style.visibility</p:attrName>
                                        </p:attrNameLst>
                                      </p:cBhvr>
                                      <p:to>
                                        <p:strVal val="visible"/>
                                      </p:to>
                                    </p:set>
                                    <p:animEffect transition="in" filter="fade">
                                      <p:cBhvr>
                                        <p:cTn id="20" dur="1000"/>
                                        <p:tgtEl>
                                          <p:spTgt spid="57"/>
                                        </p:tgtEl>
                                      </p:cBhvr>
                                    </p:animEffect>
                                    <p:anim calcmode="lin" valueType="num">
                                      <p:cBhvr>
                                        <p:cTn id="21" dur="1000" fill="hold"/>
                                        <p:tgtEl>
                                          <p:spTgt spid="57"/>
                                        </p:tgtEl>
                                        <p:attrNameLst>
                                          <p:attrName>ppt_x</p:attrName>
                                        </p:attrNameLst>
                                      </p:cBhvr>
                                      <p:tavLst>
                                        <p:tav tm="0">
                                          <p:val>
                                            <p:strVal val="#ppt_x"/>
                                          </p:val>
                                        </p:tav>
                                        <p:tav tm="100000">
                                          <p:val>
                                            <p:strVal val="#ppt_x"/>
                                          </p:val>
                                        </p:tav>
                                      </p:tavLst>
                                    </p:anim>
                                    <p:anim calcmode="lin" valueType="num">
                                      <p:cBhvr>
                                        <p:cTn id="22" dur="1000" fill="hold"/>
                                        <p:tgtEl>
                                          <p:spTgt spid="57"/>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30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750"/>
                                        <p:tgtEl>
                                          <p:spTgt spid="52"/>
                                        </p:tgtEl>
                                      </p:cBhvr>
                                    </p:animEffect>
                                    <p:anim calcmode="lin" valueType="num">
                                      <p:cBhvr>
                                        <p:cTn id="26" dur="750" fill="hold"/>
                                        <p:tgtEl>
                                          <p:spTgt spid="52"/>
                                        </p:tgtEl>
                                        <p:attrNameLst>
                                          <p:attrName>ppt_x</p:attrName>
                                        </p:attrNameLst>
                                      </p:cBhvr>
                                      <p:tavLst>
                                        <p:tav tm="0">
                                          <p:val>
                                            <p:strVal val="#ppt_x"/>
                                          </p:val>
                                        </p:tav>
                                        <p:tav tm="100000">
                                          <p:val>
                                            <p:strVal val="#ppt_x"/>
                                          </p:val>
                                        </p:tav>
                                      </p:tavLst>
                                    </p:anim>
                                    <p:anim calcmode="lin" valueType="num">
                                      <p:cBhvr>
                                        <p:cTn id="27" dur="750" fill="hold"/>
                                        <p:tgtEl>
                                          <p:spTgt spid="52"/>
                                        </p:tgtEl>
                                        <p:attrNameLst>
                                          <p:attrName>ppt_y</p:attrName>
                                        </p:attrNameLst>
                                      </p:cBhvr>
                                      <p:tavLst>
                                        <p:tav tm="0">
                                          <p:val>
                                            <p:strVal val="#ppt_y+.1"/>
                                          </p:val>
                                        </p:tav>
                                        <p:tav tm="100000">
                                          <p:val>
                                            <p:strVal val="#ppt_y"/>
                                          </p:val>
                                        </p:tav>
                                      </p:tavLst>
                                    </p:anim>
                                  </p:childTnLst>
                                </p:cTn>
                              </p:par>
                              <p:par>
                                <p:cTn id="28" presetID="10" presetClass="entr" presetSubtype="0" fill="hold" grpId="0" nodeType="withEffect">
                                  <p:stCondLst>
                                    <p:cond delay="0"/>
                                  </p:stCondLst>
                                  <p:childTnLst>
                                    <p:set>
                                      <p:cBhvr>
                                        <p:cTn id="29" dur="1" fill="hold">
                                          <p:stCondLst>
                                            <p:cond delay="0"/>
                                          </p:stCondLst>
                                        </p:cTn>
                                        <p:tgtEl>
                                          <p:spTgt spid="62"/>
                                        </p:tgtEl>
                                        <p:attrNameLst>
                                          <p:attrName>style.visibility</p:attrName>
                                        </p:attrNameLst>
                                      </p:cBhvr>
                                      <p:to>
                                        <p:strVal val="visible"/>
                                      </p:to>
                                    </p:set>
                                    <p:animEffect transition="in" filter="fade">
                                      <p:cBhvr>
                                        <p:cTn id="30" dur="1000"/>
                                        <p:tgtEl>
                                          <p:spTgt spid="62"/>
                                        </p:tgtEl>
                                      </p:cBhvr>
                                    </p:animEffect>
                                  </p:childTnLst>
                                </p:cTn>
                              </p:par>
                            </p:childTnLst>
                          </p:cTn>
                        </p:par>
                        <p:par>
                          <p:cTn id="31" fill="hold">
                            <p:stCondLst>
                              <p:cond delay="1850"/>
                            </p:stCondLst>
                            <p:childTnLst>
                              <p:par>
                                <p:cTn id="32" presetID="10" presetClass="entr" presetSubtype="0" fill="hold" nodeType="afterEffect">
                                  <p:stCondLst>
                                    <p:cond delay="0"/>
                                  </p:stCondLst>
                                  <p:childTnLst>
                                    <p:set>
                                      <p:cBhvr>
                                        <p:cTn id="33" dur="1" fill="hold">
                                          <p:stCondLst>
                                            <p:cond delay="0"/>
                                          </p:stCondLst>
                                        </p:cTn>
                                        <p:tgtEl>
                                          <p:spTgt spid="80"/>
                                        </p:tgtEl>
                                        <p:attrNameLst>
                                          <p:attrName>style.visibility</p:attrName>
                                        </p:attrNameLst>
                                      </p:cBhvr>
                                      <p:to>
                                        <p:strVal val="visible"/>
                                      </p:to>
                                    </p:set>
                                    <p:animEffect transition="in" filter="fade">
                                      <p:cBhvr>
                                        <p:cTn id="34" dur="500"/>
                                        <p:tgtEl>
                                          <p:spTgt spid="80"/>
                                        </p:tgtEl>
                                      </p:cBhvr>
                                    </p:animEffect>
                                  </p:childTnLst>
                                </p:cTn>
                              </p:par>
                              <p:par>
                                <p:cTn id="35" presetID="10" presetClass="entr" presetSubtype="0" fill="hold" nodeType="withEffect">
                                  <p:stCondLst>
                                    <p:cond delay="100"/>
                                  </p:stCondLst>
                                  <p:childTnLst>
                                    <p:set>
                                      <p:cBhvr>
                                        <p:cTn id="36" dur="1" fill="hold">
                                          <p:stCondLst>
                                            <p:cond delay="0"/>
                                          </p:stCondLst>
                                        </p:cTn>
                                        <p:tgtEl>
                                          <p:spTgt spid="63"/>
                                        </p:tgtEl>
                                        <p:attrNameLst>
                                          <p:attrName>style.visibility</p:attrName>
                                        </p:attrNameLst>
                                      </p:cBhvr>
                                      <p:to>
                                        <p:strVal val="visible"/>
                                      </p:to>
                                    </p:set>
                                    <p:animEffect transition="in" filter="fade">
                                      <p:cBhvr>
                                        <p:cTn id="37" dur="500"/>
                                        <p:tgtEl>
                                          <p:spTgt spid="63"/>
                                        </p:tgtEl>
                                      </p:cBhvr>
                                    </p:animEffect>
                                  </p:childTnLst>
                                </p:cTn>
                              </p:par>
                              <p:par>
                                <p:cTn id="38" presetID="10" presetClass="entr" presetSubtype="0" fill="hold" nodeType="withEffect">
                                  <p:stCondLst>
                                    <p:cond delay="200"/>
                                  </p:stCondLst>
                                  <p:childTnLst>
                                    <p:set>
                                      <p:cBhvr>
                                        <p:cTn id="39" dur="1" fill="hold">
                                          <p:stCondLst>
                                            <p:cond delay="0"/>
                                          </p:stCondLst>
                                        </p:cTn>
                                        <p:tgtEl>
                                          <p:spTgt spid="74"/>
                                        </p:tgtEl>
                                        <p:attrNameLst>
                                          <p:attrName>style.visibility</p:attrName>
                                        </p:attrNameLst>
                                      </p:cBhvr>
                                      <p:to>
                                        <p:strVal val="visible"/>
                                      </p:to>
                                    </p:set>
                                    <p:animEffect transition="in" filter="fade">
                                      <p:cBhvr>
                                        <p:cTn id="40" dur="500"/>
                                        <p:tgtEl>
                                          <p:spTgt spid="74"/>
                                        </p:tgtEl>
                                      </p:cBhvr>
                                    </p:animEffect>
                                  </p:childTnLst>
                                </p:cTn>
                              </p:par>
                            </p:childTnLst>
                          </p:cTn>
                        </p:par>
                      </p:childTnLst>
                    </p:cTn>
                  </p:par>
                  <p:par>
                    <p:cTn id="41" fill="hold">
                      <p:stCondLst>
                        <p:cond delay="indefinite"/>
                      </p:stCondLst>
                      <p:childTnLst>
                        <p:par>
                          <p:cTn id="42" fill="hold">
                            <p:stCondLst>
                              <p:cond delay="0"/>
                            </p:stCondLst>
                            <p:childTnLst>
                              <p:par>
                                <p:cTn id="43" presetID="35" presetClass="path" presetSubtype="0" accel="50000" decel="50000" fill="hold" nodeType="clickEffect">
                                  <p:stCondLst>
                                    <p:cond delay="0"/>
                                  </p:stCondLst>
                                  <p:childTnLst>
                                    <p:animMotion origin="layout" path="M 2.91667E-6 -3.28707E-6 L 0.37981 -3.28707E-6 " pathEditMode="relative" rAng="0" ptsTypes="AA">
                                      <p:cBhvr>
                                        <p:cTn id="44" dur="2000" fill="hold"/>
                                        <p:tgtEl>
                                          <p:spTgt spid="68"/>
                                        </p:tgtEl>
                                        <p:attrNameLst>
                                          <p:attrName>ppt_x</p:attrName>
                                          <p:attrName>ppt_y</p:attrName>
                                        </p:attrNameLst>
                                      </p:cBhvr>
                                      <p:rCtr x="1898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5" grpId="0" animBg="1"/>
      <p:bldP spid="56" grpId="0" animBg="1"/>
      <p:bldP spid="57" grpId="0" animBg="1"/>
      <p:bldP spid="58" grpId="0" animBg="1"/>
      <p:bldP spid="6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ounded Rectangle 60"/>
          <p:cNvSpPr/>
          <p:nvPr/>
        </p:nvSpPr>
        <p:spPr bwMode="auto">
          <a:xfrm>
            <a:off x="2847964" y="1168309"/>
            <a:ext cx="2938071" cy="1462226"/>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64" name="Rounded Rectangle 63"/>
          <p:cNvSpPr/>
          <p:nvPr/>
        </p:nvSpPr>
        <p:spPr bwMode="auto">
          <a:xfrm>
            <a:off x="841374" y="1034176"/>
            <a:ext cx="3036794" cy="167171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79" name="Rounded Rectangle 78"/>
          <p:cNvSpPr/>
          <p:nvPr/>
        </p:nvSpPr>
        <p:spPr bwMode="auto">
          <a:xfrm>
            <a:off x="1362745" y="768541"/>
            <a:ext cx="3412342" cy="2243600"/>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83" name="Rounded Rectangle 82"/>
          <p:cNvSpPr/>
          <p:nvPr/>
        </p:nvSpPr>
        <p:spPr bwMode="auto">
          <a:xfrm>
            <a:off x="474209" y="1659427"/>
            <a:ext cx="2714910" cy="1211885"/>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84" name="Rounded Rectangle 83"/>
          <p:cNvSpPr/>
          <p:nvPr/>
        </p:nvSpPr>
        <p:spPr bwMode="auto">
          <a:xfrm>
            <a:off x="3518962" y="977230"/>
            <a:ext cx="1800131" cy="90068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85" name="TextBox 84"/>
          <p:cNvSpPr txBox="1"/>
          <p:nvPr/>
        </p:nvSpPr>
        <p:spPr>
          <a:xfrm>
            <a:off x="1594402" y="430048"/>
            <a:ext cx="2838313" cy="221599"/>
          </a:xfrm>
          <a:prstGeom prst="rect">
            <a:avLst/>
          </a:prstGeom>
          <a:noFill/>
        </p:spPr>
        <p:txBody>
          <a:bodyPr wrap="square" lIns="0" tIns="0" rIns="0" bIns="0" rtlCol="0">
            <a:spAutoFit/>
          </a:bodyPr>
          <a:lstStyle/>
          <a:p>
            <a:pPr algn="ctr" defTabSz="1218987">
              <a:lnSpc>
                <a:spcPct val="80000"/>
              </a:lnSpc>
              <a:spcBef>
                <a:spcPct val="20000"/>
              </a:spcBef>
              <a:buSzPct val="80000"/>
            </a:pPr>
            <a:r>
              <a:rPr lang="en-US" dirty="0">
                <a:solidFill>
                  <a:schemeClr val="tx1">
                    <a:alpha val="99000"/>
                  </a:schemeClr>
                </a:solidFill>
              </a:rPr>
              <a:t>Windows Azure</a:t>
            </a:r>
          </a:p>
        </p:txBody>
      </p:sp>
      <p:sp>
        <p:nvSpPr>
          <p:cNvPr id="86" name="Oval 85"/>
          <p:cNvSpPr/>
          <p:nvPr/>
        </p:nvSpPr>
        <p:spPr bwMode="auto">
          <a:xfrm>
            <a:off x="2255668" y="880599"/>
            <a:ext cx="108857" cy="108857"/>
          </a:xfrm>
          <a:prstGeom prst="ellipse">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grpSp>
        <p:nvGrpSpPr>
          <p:cNvPr id="87" name="Group 86"/>
          <p:cNvGrpSpPr/>
          <p:nvPr/>
        </p:nvGrpSpPr>
        <p:grpSpPr>
          <a:xfrm>
            <a:off x="3178089" y="1731310"/>
            <a:ext cx="722921" cy="623207"/>
            <a:chOff x="328301" y="3881331"/>
            <a:chExt cx="722921" cy="623207"/>
          </a:xfrm>
        </p:grpSpPr>
        <p:sp>
          <p:nvSpPr>
            <p:cNvPr id="88" name="Hexagon 87"/>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89" name="Picture 8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90" name="Group 89"/>
          <p:cNvGrpSpPr/>
          <p:nvPr/>
        </p:nvGrpSpPr>
        <p:grpSpPr>
          <a:xfrm>
            <a:off x="2492289" y="1731310"/>
            <a:ext cx="722921" cy="623207"/>
            <a:chOff x="328301" y="3881331"/>
            <a:chExt cx="722921" cy="623207"/>
          </a:xfrm>
        </p:grpSpPr>
        <p:sp>
          <p:nvSpPr>
            <p:cNvPr id="91" name="Hexagon 90"/>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92" name="Picture 9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93" name="Group 92"/>
          <p:cNvGrpSpPr/>
          <p:nvPr/>
        </p:nvGrpSpPr>
        <p:grpSpPr>
          <a:xfrm>
            <a:off x="2832227" y="1141127"/>
            <a:ext cx="722921" cy="623207"/>
            <a:chOff x="328301" y="3881331"/>
            <a:chExt cx="722921" cy="623207"/>
          </a:xfrm>
        </p:grpSpPr>
        <p:sp>
          <p:nvSpPr>
            <p:cNvPr id="94" name="Hexagon 93"/>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95" name="Picture 9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a:solidFill>
              <a:schemeClr val="tx1">
                <a:alpha val="10000"/>
              </a:schemeClr>
            </a:solidFill>
            <a:ln>
              <a:noFill/>
              <a:headEnd type="none" w="med" len="med"/>
              <a:tailEnd type="none" w="med" len="med"/>
            </a:ln>
            <a:effectLst/>
          </p:spPr>
        </p:pic>
      </p:grpSp>
      <p:grpSp>
        <p:nvGrpSpPr>
          <p:cNvPr id="96" name="Group 95"/>
          <p:cNvGrpSpPr/>
          <p:nvPr/>
        </p:nvGrpSpPr>
        <p:grpSpPr>
          <a:xfrm>
            <a:off x="2145560" y="1142889"/>
            <a:ext cx="722921" cy="623207"/>
            <a:chOff x="328301" y="3881331"/>
            <a:chExt cx="722921" cy="623207"/>
          </a:xfrm>
        </p:grpSpPr>
        <p:sp>
          <p:nvSpPr>
            <p:cNvPr id="97" name="Hexagon 96"/>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98" name="Picture 9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
        <p:nvSpPr>
          <p:cNvPr id="23" name="Rounded Rectangle 22"/>
          <p:cNvSpPr/>
          <p:nvPr/>
        </p:nvSpPr>
        <p:spPr bwMode="auto">
          <a:xfrm>
            <a:off x="4026534" y="5012872"/>
            <a:ext cx="4112093" cy="2114550"/>
          </a:xfrm>
          <a:prstGeom prst="roundRect">
            <a:avLst>
              <a:gd name="adj" fmla="val 6579"/>
            </a:avLst>
          </a:prstGeom>
          <a:noFill/>
          <a:ln w="28575">
            <a:solidFill>
              <a:schemeClr val="bg1">
                <a:lumMod val="75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6" name="Group 5"/>
          <p:cNvGrpSpPr/>
          <p:nvPr/>
        </p:nvGrpSpPr>
        <p:grpSpPr>
          <a:xfrm>
            <a:off x="4529490" y="5168233"/>
            <a:ext cx="722921" cy="623207"/>
            <a:chOff x="328301" y="3881331"/>
            <a:chExt cx="722921" cy="623207"/>
          </a:xfrm>
        </p:grpSpPr>
        <p:sp>
          <p:nvSpPr>
            <p:cNvPr id="5" name="Hexagon 4"/>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
        <p:nvSpPr>
          <p:cNvPr id="18" name="TextBox 17"/>
          <p:cNvSpPr txBox="1"/>
          <p:nvPr/>
        </p:nvSpPr>
        <p:spPr>
          <a:xfrm>
            <a:off x="870425" y="5743523"/>
            <a:ext cx="2838313" cy="295466"/>
          </a:xfrm>
          <a:prstGeom prst="rect">
            <a:avLst/>
          </a:prstGeom>
          <a:noFill/>
        </p:spPr>
        <p:txBody>
          <a:bodyPr wrap="square" lIns="0" tIns="0" rIns="0" bIns="0" rtlCol="0">
            <a:spAutoFit/>
          </a:bodyPr>
          <a:lstStyle/>
          <a:p>
            <a:pPr algn="r" defTabSz="1218987">
              <a:lnSpc>
                <a:spcPct val="80000"/>
              </a:lnSpc>
              <a:spcBef>
                <a:spcPct val="20000"/>
              </a:spcBef>
              <a:buSzPct val="80000"/>
            </a:pPr>
            <a:r>
              <a:rPr lang="zh-CN" altLang="en-US" dirty="0" smtClean="0">
                <a:solidFill>
                  <a:schemeClr val="tx1">
                    <a:alpha val="99000"/>
                  </a:schemeClr>
                </a:solidFill>
              </a:rPr>
              <a:t>数据中心</a:t>
            </a:r>
            <a:endParaRPr lang="en-US" dirty="0">
              <a:solidFill>
                <a:schemeClr val="tx1">
                  <a:alpha val="99000"/>
                </a:schemeClr>
              </a:solidFill>
            </a:endParaRPr>
          </a:p>
        </p:txBody>
      </p:sp>
      <p:grpSp>
        <p:nvGrpSpPr>
          <p:cNvPr id="26" name="Group 25"/>
          <p:cNvGrpSpPr/>
          <p:nvPr/>
        </p:nvGrpSpPr>
        <p:grpSpPr>
          <a:xfrm>
            <a:off x="5873033" y="5164325"/>
            <a:ext cx="722921" cy="623207"/>
            <a:chOff x="328301" y="3881331"/>
            <a:chExt cx="722921" cy="623207"/>
          </a:xfrm>
        </p:grpSpPr>
        <p:sp>
          <p:nvSpPr>
            <p:cNvPr id="27" name="Hexagon 26"/>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29" name="Group 28"/>
          <p:cNvGrpSpPr/>
          <p:nvPr/>
        </p:nvGrpSpPr>
        <p:grpSpPr>
          <a:xfrm>
            <a:off x="5203561" y="5164325"/>
            <a:ext cx="722921" cy="623207"/>
            <a:chOff x="328301" y="3881331"/>
            <a:chExt cx="722921" cy="623207"/>
          </a:xfrm>
        </p:grpSpPr>
        <p:sp>
          <p:nvSpPr>
            <p:cNvPr id="30" name="Hexagon 29"/>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1" name="Picture 3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54" name="Group 53"/>
          <p:cNvGrpSpPr/>
          <p:nvPr/>
        </p:nvGrpSpPr>
        <p:grpSpPr>
          <a:xfrm>
            <a:off x="4620058" y="5927272"/>
            <a:ext cx="2948451" cy="864991"/>
            <a:chOff x="3849232" y="5927272"/>
            <a:chExt cx="2948451" cy="864991"/>
          </a:xfrm>
        </p:grpSpPr>
        <p:grpSp>
          <p:nvGrpSpPr>
            <p:cNvPr id="25" name="Group 24"/>
            <p:cNvGrpSpPr/>
            <p:nvPr/>
          </p:nvGrpSpPr>
          <p:grpSpPr>
            <a:xfrm>
              <a:off x="3849232" y="6384280"/>
              <a:ext cx="2948451" cy="407983"/>
              <a:chOff x="-830593" y="6105876"/>
              <a:chExt cx="5019459" cy="694552"/>
            </a:xfrm>
          </p:grpSpPr>
          <p:pic>
            <p:nvPicPr>
              <p:cNvPr id="20" name="Picture 19"/>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77326" y="6105876"/>
                <a:ext cx="1607803" cy="694552"/>
              </a:xfrm>
              <a:prstGeom prst="roundRect">
                <a:avLst/>
              </a:prstGeom>
              <a:ln>
                <a:solidFill>
                  <a:schemeClr val="bg2">
                    <a:lumMod val="75000"/>
                  </a:schemeClr>
                </a:solidFill>
              </a:ln>
            </p:spPr>
          </p:pic>
          <p:pic>
            <p:nvPicPr>
              <p:cNvPr id="21" name="Picture 20"/>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2581063" y="6105876"/>
                <a:ext cx="1607803" cy="694552"/>
              </a:xfrm>
              <a:prstGeom prst="roundRect">
                <a:avLst/>
              </a:prstGeom>
              <a:ln>
                <a:solidFill>
                  <a:schemeClr val="bg2">
                    <a:lumMod val="75000"/>
                  </a:schemeClr>
                </a:solidFill>
              </a:ln>
            </p:spPr>
          </p:pic>
          <p:pic>
            <p:nvPicPr>
              <p:cNvPr id="48" name="Picture 47"/>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30593" y="6105876"/>
                <a:ext cx="1607803" cy="694552"/>
              </a:xfrm>
              <a:prstGeom prst="roundRect">
                <a:avLst/>
              </a:prstGeom>
              <a:ln>
                <a:solidFill>
                  <a:schemeClr val="bg2">
                    <a:lumMod val="75000"/>
                  </a:schemeClr>
                </a:solidFill>
              </a:ln>
            </p:spPr>
          </p:pic>
        </p:grpSp>
        <p:grpSp>
          <p:nvGrpSpPr>
            <p:cNvPr id="49" name="Group 48"/>
            <p:cNvGrpSpPr/>
            <p:nvPr/>
          </p:nvGrpSpPr>
          <p:grpSpPr>
            <a:xfrm>
              <a:off x="3849232" y="5927272"/>
              <a:ext cx="2948451" cy="407983"/>
              <a:chOff x="-830593" y="6105876"/>
              <a:chExt cx="5019459" cy="694552"/>
            </a:xfrm>
          </p:grpSpPr>
          <p:pic>
            <p:nvPicPr>
              <p:cNvPr id="50" name="Picture 49"/>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77326" y="6105876"/>
                <a:ext cx="1607803" cy="694552"/>
              </a:xfrm>
              <a:prstGeom prst="roundRect">
                <a:avLst/>
              </a:prstGeom>
              <a:ln>
                <a:solidFill>
                  <a:schemeClr val="bg2">
                    <a:lumMod val="75000"/>
                  </a:schemeClr>
                </a:solidFill>
              </a:ln>
            </p:spPr>
          </p:pic>
          <p:pic>
            <p:nvPicPr>
              <p:cNvPr id="51" name="Picture 50"/>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2581063" y="6105876"/>
                <a:ext cx="1607803" cy="694552"/>
              </a:xfrm>
              <a:prstGeom prst="roundRect">
                <a:avLst/>
              </a:prstGeom>
              <a:ln>
                <a:solidFill>
                  <a:schemeClr val="bg2">
                    <a:lumMod val="75000"/>
                  </a:schemeClr>
                </a:solidFill>
              </a:ln>
            </p:spPr>
          </p:pic>
          <p:pic>
            <p:nvPicPr>
              <p:cNvPr id="53" name="Picture 52"/>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830593" y="6105876"/>
                <a:ext cx="1607803" cy="694552"/>
              </a:xfrm>
              <a:prstGeom prst="roundRect">
                <a:avLst/>
              </a:prstGeom>
              <a:ln>
                <a:solidFill>
                  <a:schemeClr val="bg2">
                    <a:lumMod val="75000"/>
                  </a:schemeClr>
                </a:solidFill>
              </a:ln>
            </p:spPr>
          </p:pic>
        </p:grpSp>
      </p:grpSp>
      <p:sp>
        <p:nvSpPr>
          <p:cNvPr id="52" name="Rounded Rectangle 51"/>
          <p:cNvSpPr/>
          <p:nvPr/>
        </p:nvSpPr>
        <p:spPr bwMode="auto">
          <a:xfrm>
            <a:off x="8803036" y="1168309"/>
            <a:ext cx="2938071" cy="1462226"/>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55" name="Rounded Rectangle 54"/>
          <p:cNvSpPr/>
          <p:nvPr/>
        </p:nvSpPr>
        <p:spPr bwMode="auto">
          <a:xfrm>
            <a:off x="6827392" y="1034176"/>
            <a:ext cx="3036794" cy="167171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56" name="Rounded Rectangle 55"/>
          <p:cNvSpPr/>
          <p:nvPr/>
        </p:nvSpPr>
        <p:spPr bwMode="auto">
          <a:xfrm>
            <a:off x="7348763" y="768541"/>
            <a:ext cx="3412342" cy="2102771"/>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57" name="Rounded Rectangle 56"/>
          <p:cNvSpPr/>
          <p:nvPr/>
        </p:nvSpPr>
        <p:spPr bwMode="auto">
          <a:xfrm>
            <a:off x="7094038" y="1959278"/>
            <a:ext cx="2714910" cy="1211885"/>
          </a:xfrm>
          <a:prstGeom prst="roundRect">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58" name="Rounded Rectangle 57"/>
          <p:cNvSpPr/>
          <p:nvPr/>
        </p:nvSpPr>
        <p:spPr bwMode="auto">
          <a:xfrm>
            <a:off x="9548565" y="977230"/>
            <a:ext cx="1800131" cy="900686"/>
          </a:xfrm>
          <a:prstGeom prst="roundRect">
            <a:avLst>
              <a:gd name="adj" fmla="val 19324"/>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62" name="TextBox 61"/>
          <p:cNvSpPr txBox="1"/>
          <p:nvPr/>
        </p:nvSpPr>
        <p:spPr>
          <a:xfrm>
            <a:off x="7585183" y="430048"/>
            <a:ext cx="2838313" cy="295466"/>
          </a:xfrm>
          <a:prstGeom prst="rect">
            <a:avLst/>
          </a:prstGeom>
          <a:noFill/>
        </p:spPr>
        <p:txBody>
          <a:bodyPr wrap="square" lIns="0" tIns="0" rIns="0" bIns="0" rtlCol="0">
            <a:spAutoFit/>
          </a:bodyPr>
          <a:lstStyle/>
          <a:p>
            <a:pPr algn="ctr" defTabSz="1218987">
              <a:lnSpc>
                <a:spcPct val="80000"/>
              </a:lnSpc>
              <a:spcBef>
                <a:spcPct val="20000"/>
              </a:spcBef>
              <a:buSzPct val="80000"/>
            </a:pPr>
            <a:r>
              <a:rPr lang="zh-CN" altLang="en-US" dirty="0" smtClean="0">
                <a:solidFill>
                  <a:schemeClr val="tx1">
                    <a:alpha val="99000"/>
                  </a:schemeClr>
                </a:solidFill>
              </a:rPr>
              <a:t>其他服务提供商</a:t>
            </a:r>
            <a:endParaRPr lang="en-US" dirty="0">
              <a:solidFill>
                <a:schemeClr val="tx1">
                  <a:alpha val="99000"/>
                </a:schemeClr>
              </a:solidFill>
            </a:endParaRPr>
          </a:p>
        </p:txBody>
      </p:sp>
      <p:grpSp>
        <p:nvGrpSpPr>
          <p:cNvPr id="63" name="Group 62"/>
          <p:cNvGrpSpPr/>
          <p:nvPr/>
        </p:nvGrpSpPr>
        <p:grpSpPr>
          <a:xfrm>
            <a:off x="9166491" y="1731310"/>
            <a:ext cx="722921" cy="623207"/>
            <a:chOff x="328301" y="3881331"/>
            <a:chExt cx="722921" cy="623207"/>
          </a:xfrm>
        </p:grpSpPr>
        <p:sp>
          <p:nvSpPr>
            <p:cNvPr id="72" name="Hexagon 71"/>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3" name="Picture 7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74" name="Group 73"/>
          <p:cNvGrpSpPr/>
          <p:nvPr/>
        </p:nvGrpSpPr>
        <p:grpSpPr>
          <a:xfrm>
            <a:off x="8480691" y="1731310"/>
            <a:ext cx="722921" cy="623207"/>
            <a:chOff x="328301" y="3881331"/>
            <a:chExt cx="722921" cy="623207"/>
          </a:xfrm>
        </p:grpSpPr>
        <p:sp>
          <p:nvSpPr>
            <p:cNvPr id="75" name="Hexagon 74"/>
            <p:cNvSpPr/>
            <p:nvPr/>
          </p:nvSpPr>
          <p:spPr bwMode="auto">
            <a:xfrm rot="19780699">
              <a:off x="328301" y="3881331"/>
              <a:ext cx="722921" cy="623207"/>
            </a:xfrm>
            <a:prstGeom prst="hexagon">
              <a:avLst>
                <a:gd name="adj" fmla="val 28905"/>
                <a:gd name="vf" fmla="val 11547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6" name="Picture 7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80" name="Group 79"/>
          <p:cNvGrpSpPr/>
          <p:nvPr/>
        </p:nvGrpSpPr>
        <p:grpSpPr>
          <a:xfrm>
            <a:off x="8825644" y="1130883"/>
            <a:ext cx="722921" cy="623207"/>
            <a:chOff x="328301" y="3881331"/>
            <a:chExt cx="722921" cy="623207"/>
          </a:xfrm>
        </p:grpSpPr>
        <p:sp>
          <p:nvSpPr>
            <p:cNvPr id="81" name="Hexagon 80"/>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82" name="Picture 8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grpSp>
        <p:nvGrpSpPr>
          <p:cNvPr id="68" name="Group 67"/>
          <p:cNvGrpSpPr/>
          <p:nvPr/>
        </p:nvGrpSpPr>
        <p:grpSpPr>
          <a:xfrm>
            <a:off x="8138627" y="1134790"/>
            <a:ext cx="722921" cy="623207"/>
            <a:chOff x="328301" y="3881331"/>
            <a:chExt cx="722921" cy="623207"/>
          </a:xfrm>
        </p:grpSpPr>
        <p:sp>
          <p:nvSpPr>
            <p:cNvPr id="69" name="Hexagon 68"/>
            <p:cNvSpPr/>
            <p:nvPr/>
          </p:nvSpPr>
          <p:spPr bwMode="auto">
            <a:xfrm rot="19780699">
              <a:off x="328301" y="3881331"/>
              <a:ext cx="722921" cy="623207"/>
            </a:xfrm>
            <a:prstGeom prst="hexagon">
              <a:avLst>
                <a:gd name="adj" fmla="val 28905"/>
                <a:gd name="vf" fmla="val 115470"/>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0" name="Picture 6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298" y="4051799"/>
              <a:ext cx="314925" cy="314925"/>
            </a:xfrm>
            <a:prstGeom prst="rect">
              <a:avLst/>
            </a:prstGeom>
          </p:spPr>
        </p:pic>
      </p:grpSp>
      <p:sp>
        <p:nvSpPr>
          <p:cNvPr id="77" name="Rectangle 76"/>
          <p:cNvSpPr/>
          <p:nvPr/>
        </p:nvSpPr>
        <p:spPr bwMode="auto">
          <a:xfrm>
            <a:off x="12168" y="0"/>
            <a:ext cx="12188825" cy="6858000"/>
          </a:xfrm>
          <a:prstGeom prst="rect">
            <a:avLst/>
          </a:prstGeom>
          <a:solidFill>
            <a:schemeClr val="bg1">
              <a:alpha val="7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78" name="Title 3"/>
          <p:cNvSpPr txBox="1">
            <a:spLocks/>
          </p:cNvSpPr>
          <p:nvPr/>
        </p:nvSpPr>
        <p:spPr>
          <a:xfrm>
            <a:off x="2372515" y="2703885"/>
            <a:ext cx="7491671" cy="1911292"/>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r>
              <a:rPr lang="zh-CN" altLang="en-US" sz="13800" dirty="0" smtClean="0">
                <a:solidFill>
                  <a:schemeClr val="tx1">
                    <a:alpha val="99000"/>
                  </a:schemeClr>
                </a:solidFill>
              </a:rPr>
              <a:t>没有锁定</a:t>
            </a:r>
            <a:endParaRPr sz="13800" dirty="0">
              <a:solidFill>
                <a:schemeClr val="tx1">
                  <a:alpha val="99000"/>
                </a:schemeClr>
              </a:solidFill>
            </a:endParaRPr>
          </a:p>
        </p:txBody>
      </p:sp>
    </p:spTree>
    <p:extLst>
      <p:ext uri="{BB962C8B-B14F-4D97-AF65-F5344CB8AC3E}">
        <p14:creationId xmlns:p14="http://schemas.microsoft.com/office/powerpoint/2010/main" val="1536990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8"/>
                                        </p:tgtEl>
                                        <p:attrNameLst>
                                          <p:attrName>style.visibility</p:attrName>
                                        </p:attrNameLst>
                                      </p:cBhvr>
                                      <p:to>
                                        <p:strVal val="visible"/>
                                      </p:to>
                                    </p:set>
                                    <p:animEffect transition="in" filter="fade">
                                      <p:cBhvr>
                                        <p:cTn id="1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7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5371" y="89419"/>
            <a:ext cx="3257097" cy="3257097"/>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33655" t="39490" r="33815"/>
          <a:stretch/>
        </p:blipFill>
        <p:spPr>
          <a:xfrm>
            <a:off x="1727200" y="3779519"/>
            <a:ext cx="2214880" cy="2527311"/>
          </a:xfrm>
          <a:prstGeom prst="rect">
            <a:avLst/>
          </a:prstGeom>
        </p:spPr>
      </p:pic>
      <p:sp>
        <p:nvSpPr>
          <p:cNvPr id="4" name="Rectangle 3"/>
          <p:cNvSpPr/>
          <p:nvPr/>
        </p:nvSpPr>
        <p:spPr bwMode="auto">
          <a:xfrm>
            <a:off x="5363848" y="1466705"/>
            <a:ext cx="6156620" cy="817871"/>
          </a:xfrm>
          <a:prstGeom prst="rect">
            <a:avLst/>
          </a:prstGeom>
          <a:no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1" tIns="0" rIns="121861" bIns="0" numCol="1" rtlCol="0" anchor="ctr" anchorCtr="0" compatLnSpc="1">
            <a:prstTxWarp prst="textNoShape">
              <a:avLst/>
            </a:prstTxWarp>
          </a:bodyPr>
          <a:lstStyle/>
          <a:p>
            <a:pPr fontAlgn="base">
              <a:spcBef>
                <a:spcPct val="0"/>
              </a:spcBef>
              <a:spcAft>
                <a:spcPct val="0"/>
              </a:spcAft>
              <a:buClr>
                <a:srgbClr val="FFFF99"/>
              </a:buClr>
              <a:buSzPct val="120000"/>
              <a:defRPr/>
            </a:pPr>
            <a:r>
              <a:rPr lang="zh-CN" altLang="en-US" sz="5400" spc="-100" dirty="0">
                <a:ln w="3175">
                  <a:noFill/>
                </a:ln>
                <a:gradFill flip="none" rotWithShape="1">
                  <a:gsLst>
                    <a:gs pos="0">
                      <a:srgbClr val="595959"/>
                    </a:gs>
                    <a:gs pos="86000">
                      <a:srgbClr val="595959"/>
                    </a:gs>
                  </a:gsLst>
                  <a:lin ang="5400000" scaled="0"/>
                  <a:tileRect/>
                </a:gradFill>
                <a:latin typeface="Segoe UI Light" pitchFamily="34" charset="0"/>
                <a:cs typeface="Arial" charset="0"/>
              </a:rPr>
              <a:t>什</a:t>
            </a:r>
            <a:r>
              <a:rPr lang="zh-CN" altLang="en-US" sz="5400" spc="-100" dirty="0" smtClean="0">
                <a:ln w="3175">
                  <a:noFill/>
                </a:ln>
                <a:gradFill flip="none" rotWithShape="1">
                  <a:gsLst>
                    <a:gs pos="0">
                      <a:srgbClr val="595959"/>
                    </a:gs>
                    <a:gs pos="86000">
                      <a:srgbClr val="595959"/>
                    </a:gs>
                  </a:gsLst>
                  <a:lin ang="5400000" scaled="0"/>
                  <a:tileRect/>
                </a:gradFill>
                <a:latin typeface="Segoe UI Light" pitchFamily="34" charset="0"/>
                <a:cs typeface="Arial" charset="0"/>
              </a:rPr>
              <a:t>么是云</a:t>
            </a:r>
            <a:r>
              <a:rPr lang="en-US" sz="5400" spc="-100" dirty="0" smtClean="0">
                <a:ln w="3175">
                  <a:noFill/>
                </a:ln>
                <a:gradFill flip="none" rotWithShape="1">
                  <a:gsLst>
                    <a:gs pos="0">
                      <a:srgbClr val="595959"/>
                    </a:gs>
                    <a:gs pos="86000">
                      <a:srgbClr val="595959"/>
                    </a:gs>
                  </a:gsLst>
                  <a:lin ang="5400000" scaled="0"/>
                  <a:tileRect/>
                </a:gradFill>
                <a:latin typeface="Segoe UI Light" pitchFamily="34" charset="0"/>
                <a:cs typeface="Arial" charset="0"/>
              </a:rPr>
              <a:t>?</a:t>
            </a:r>
            <a:endParaRPr lang="en-US" altLang="zh-CN" sz="5400" spc="-100" dirty="0">
              <a:ln w="3175">
                <a:noFill/>
              </a:ln>
              <a:gradFill flip="none" rotWithShape="1">
                <a:gsLst>
                  <a:gs pos="0">
                    <a:srgbClr val="595959"/>
                  </a:gs>
                  <a:gs pos="86000">
                    <a:srgbClr val="595959"/>
                  </a:gs>
                </a:gsLst>
                <a:lin ang="5400000" scaled="0"/>
                <a:tileRect/>
              </a:gradFill>
              <a:latin typeface="Segoe UI Light" pitchFamily="34" charset="0"/>
              <a:cs typeface="Arial" charset="0"/>
            </a:endParaRPr>
          </a:p>
        </p:txBody>
      </p:sp>
      <p:sp>
        <p:nvSpPr>
          <p:cNvPr id="3" name="Text Placeholder 2"/>
          <p:cNvSpPr>
            <a:spLocks noGrp="1"/>
          </p:cNvSpPr>
          <p:nvPr>
            <p:ph idx="4294967295"/>
          </p:nvPr>
        </p:nvSpPr>
        <p:spPr>
          <a:xfrm>
            <a:off x="6032500" y="2590800"/>
            <a:ext cx="6156325" cy="3716030"/>
          </a:xfrm>
          <a:prstGeom prst="rect">
            <a:avLst/>
          </a:prstGeom>
        </p:spPr>
        <p:txBody>
          <a:bodyPr>
            <a:normAutofit fontScale="85000" lnSpcReduction="20000"/>
          </a:bodyPr>
          <a:lstStyle/>
          <a:p>
            <a:pPr marL="0" indent="0">
              <a:buNone/>
            </a:pPr>
            <a:r>
              <a:rPr lang="zh-CN" altLang="en-US" sz="4000" dirty="0">
                <a:solidFill>
                  <a:srgbClr val="00B0F0">
                    <a:alpha val="99000"/>
                  </a:srgbClr>
                </a:solidFill>
                <a:latin typeface="Segoe UI Light" pitchFamily="34" charset="0"/>
              </a:rPr>
              <a:t>一种关于互联网规模，</a:t>
            </a:r>
            <a:endParaRPr lang="en-US" altLang="zh-CN" sz="4000" dirty="0">
              <a:solidFill>
                <a:srgbClr val="00B0F0">
                  <a:alpha val="99000"/>
                </a:srgbClr>
              </a:solidFill>
              <a:latin typeface="Segoe UI Light" pitchFamily="34" charset="0"/>
            </a:endParaRPr>
          </a:p>
          <a:p>
            <a:pPr marL="0" indent="0">
              <a:buNone/>
            </a:pPr>
            <a:r>
              <a:rPr lang="zh-CN" altLang="en-US" sz="4000" dirty="0">
                <a:solidFill>
                  <a:srgbClr val="00B0F0">
                    <a:alpha val="99000"/>
                  </a:srgbClr>
                </a:solidFill>
                <a:latin typeface="Segoe UI Light" pitchFamily="34" charset="0"/>
              </a:rPr>
              <a:t>和连接到不同设备和端点的</a:t>
            </a:r>
            <a:endParaRPr lang="en-US" altLang="zh-CN" sz="4000" dirty="0">
              <a:solidFill>
                <a:srgbClr val="00B0F0">
                  <a:alpha val="99000"/>
                </a:srgbClr>
              </a:solidFill>
              <a:latin typeface="Segoe UI Light" pitchFamily="34" charset="0"/>
            </a:endParaRPr>
          </a:p>
          <a:p>
            <a:pPr marL="0" indent="0">
              <a:buNone/>
            </a:pPr>
            <a:r>
              <a:rPr lang="zh-CN" altLang="en-US" sz="4000" dirty="0">
                <a:solidFill>
                  <a:srgbClr val="00B0F0">
                    <a:alpha val="99000"/>
                  </a:srgbClr>
                </a:solidFill>
                <a:latin typeface="Segoe UI Light" pitchFamily="34" charset="0"/>
              </a:rPr>
              <a:t>计算的方法</a:t>
            </a:r>
            <a:endParaRPr lang="en-US" altLang="zh-CN" sz="4000" dirty="0">
              <a:solidFill>
                <a:srgbClr val="00B0F0">
                  <a:alpha val="99000"/>
                </a:srgbClr>
              </a:solidFill>
              <a:latin typeface="Segoe UI Light" pitchFamily="34" charset="0"/>
            </a:endParaRPr>
          </a:p>
          <a:p>
            <a:pPr marL="0" indent="0">
              <a:buNone/>
            </a:pPr>
            <a:endParaRPr lang="en-US" sz="4000" dirty="0" smtClean="0">
              <a:solidFill>
                <a:srgbClr val="00B0F0">
                  <a:alpha val="99000"/>
                </a:srgbClr>
              </a:solidFill>
              <a:latin typeface="Segoe UI Light" pitchFamily="34" charset="0"/>
            </a:endParaRPr>
          </a:p>
          <a:p>
            <a:pPr marL="0" indent="0">
              <a:buNone/>
            </a:pPr>
            <a:r>
              <a:rPr lang="en-US" sz="4000" dirty="0" smtClean="0">
                <a:solidFill>
                  <a:srgbClr val="00B0F0">
                    <a:alpha val="99000"/>
                  </a:srgbClr>
                </a:solidFill>
                <a:latin typeface="Segoe UI Light" pitchFamily="34" charset="0"/>
              </a:rPr>
              <a:t>An </a:t>
            </a:r>
            <a:r>
              <a:rPr lang="en-US" sz="4000" dirty="0">
                <a:solidFill>
                  <a:srgbClr val="00B0F0">
                    <a:alpha val="99000"/>
                  </a:srgbClr>
                </a:solidFill>
                <a:latin typeface="Segoe UI Light" pitchFamily="34" charset="0"/>
              </a:rPr>
              <a:t>approach to computing that’s about internet scale </a:t>
            </a:r>
            <a:r>
              <a:rPr lang="en-US" sz="4000" dirty="0" smtClean="0">
                <a:solidFill>
                  <a:srgbClr val="00B0F0">
                    <a:alpha val="99000"/>
                  </a:srgbClr>
                </a:solidFill>
                <a:latin typeface="Segoe UI Light" pitchFamily="34" charset="0"/>
              </a:rPr>
              <a:t/>
            </a:r>
            <a:br>
              <a:rPr lang="en-US" sz="4000" dirty="0" smtClean="0">
                <a:solidFill>
                  <a:srgbClr val="00B0F0">
                    <a:alpha val="99000"/>
                  </a:srgbClr>
                </a:solidFill>
                <a:latin typeface="Segoe UI Light" pitchFamily="34" charset="0"/>
              </a:rPr>
            </a:br>
            <a:r>
              <a:rPr lang="en-US" sz="4000" dirty="0" smtClean="0">
                <a:solidFill>
                  <a:srgbClr val="00B0F0">
                    <a:alpha val="99000"/>
                  </a:srgbClr>
                </a:solidFill>
                <a:latin typeface="Segoe UI Light" pitchFamily="34" charset="0"/>
              </a:rPr>
              <a:t>and </a:t>
            </a:r>
            <a:r>
              <a:rPr lang="en-US" sz="4000" dirty="0">
                <a:solidFill>
                  <a:srgbClr val="00B0F0">
                    <a:alpha val="99000"/>
                  </a:srgbClr>
                </a:solidFill>
                <a:latin typeface="Segoe UI Light" pitchFamily="34" charset="0"/>
              </a:rPr>
              <a:t>connecting to a variety of devices and endpoints</a:t>
            </a:r>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45839" y="1054023"/>
            <a:ext cx="1348677" cy="1333085"/>
          </a:xfrm>
          <a:prstGeom prst="rect">
            <a:avLst/>
          </a:prstGeom>
        </p:spPr>
      </p:pic>
    </p:spTree>
    <p:extLst>
      <p:ext uri="{BB962C8B-B14F-4D97-AF65-F5344CB8AC3E}">
        <p14:creationId xmlns:p14="http://schemas.microsoft.com/office/powerpoint/2010/main" val="294044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par>
                                <p:cTn id="32" presetID="10" presetClass="entr" presetSubtype="0"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par>
                          <p:cTn id="35" fill="hold">
                            <p:stCondLst>
                              <p:cond delay="3500"/>
                            </p:stCondLst>
                            <p:childTnLst>
                              <p:par>
                                <p:cTn id="36" presetID="8" presetClass="emph" presetSubtype="0" repeatCount="indefinite" fill="hold" nodeType="afterEffect">
                                  <p:stCondLst>
                                    <p:cond delay="200"/>
                                  </p:stCondLst>
                                  <p:childTnLst>
                                    <p:animRot by="-21600000">
                                      <p:cBhvr>
                                        <p:cTn id="37" dur="30000" fill="hold"/>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ounded Rectangle 35"/>
          <p:cNvSpPr/>
          <p:nvPr/>
        </p:nvSpPr>
        <p:spPr bwMode="auto">
          <a:xfrm>
            <a:off x="6046002" y="2033253"/>
            <a:ext cx="5669220" cy="3380071"/>
          </a:xfrm>
          <a:prstGeom prst="roundRect">
            <a:avLst>
              <a:gd name="adj" fmla="val 3964"/>
            </a:avLst>
          </a:prstGeom>
          <a:solidFill>
            <a:srgbClr val="A6A6A6"/>
          </a:solidFill>
          <a:ln>
            <a:solidFill>
              <a:srgbClr val="A6A6A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solidFill>
                <a:srgbClr val="FFFFFF"/>
              </a:solidFill>
            </a:endParaRPr>
          </a:p>
        </p:txBody>
      </p:sp>
      <p:grpSp>
        <p:nvGrpSpPr>
          <p:cNvPr id="26" name="Group 25"/>
          <p:cNvGrpSpPr/>
          <p:nvPr/>
        </p:nvGrpSpPr>
        <p:grpSpPr>
          <a:xfrm>
            <a:off x="1014873" y="2323450"/>
            <a:ext cx="2556726" cy="2204072"/>
            <a:chOff x="328301" y="3881331"/>
            <a:chExt cx="722921" cy="623207"/>
          </a:xfrm>
        </p:grpSpPr>
        <p:sp>
          <p:nvSpPr>
            <p:cNvPr id="27" name="Hexagon 26"/>
            <p:cNvSpPr/>
            <p:nvPr/>
          </p:nvSpPr>
          <p:spPr bwMode="auto">
            <a:xfrm rot="19780699">
              <a:off x="328301" y="3881331"/>
              <a:ext cx="722921" cy="623207"/>
            </a:xfrm>
            <a:prstGeom prst="hexagon">
              <a:avLst>
                <a:gd name="adj" fmla="val 28905"/>
                <a:gd name="vf" fmla="val 115470"/>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298" y="4066827"/>
              <a:ext cx="314925" cy="284870"/>
            </a:xfrm>
            <a:prstGeom prst="rect">
              <a:avLst/>
            </a:prstGeom>
          </p:spPr>
        </p:pic>
      </p:grpSp>
      <p:sp>
        <p:nvSpPr>
          <p:cNvPr id="98" name="TextBox 97"/>
          <p:cNvSpPr txBox="1"/>
          <p:nvPr/>
        </p:nvSpPr>
        <p:spPr>
          <a:xfrm>
            <a:off x="7320525" y="5629641"/>
            <a:ext cx="3120174" cy="221599"/>
          </a:xfrm>
          <a:prstGeom prst="rect">
            <a:avLst/>
          </a:prstGeom>
          <a:noFill/>
        </p:spPr>
        <p:txBody>
          <a:bodyPr wrap="square" lIns="0" tIns="0" rIns="0" bIns="0" rtlCol="0">
            <a:spAutoFit/>
          </a:bodyPr>
          <a:lstStyle/>
          <a:p>
            <a:pPr algn="ctr">
              <a:lnSpc>
                <a:spcPct val="80000"/>
              </a:lnSpc>
              <a:spcBef>
                <a:spcPct val="20000"/>
              </a:spcBef>
              <a:buSzPct val="80000"/>
            </a:pPr>
            <a:r>
              <a:rPr lang="en-US" sz="1800" dirty="0">
                <a:solidFill>
                  <a:srgbClr val="5F5F5F">
                    <a:alpha val="99000"/>
                  </a:srgbClr>
                </a:solidFill>
              </a:rPr>
              <a:t>Windows Azure </a:t>
            </a:r>
            <a:r>
              <a:rPr lang="zh-CN" altLang="en-US" sz="1800" dirty="0" smtClean="0">
                <a:solidFill>
                  <a:srgbClr val="5F5F5F">
                    <a:alpha val="99000"/>
                  </a:srgbClr>
                </a:solidFill>
              </a:rPr>
              <a:t>存储</a:t>
            </a:r>
            <a:endParaRPr lang="en-US" sz="1800" dirty="0">
              <a:solidFill>
                <a:srgbClr val="5F5F5F">
                  <a:alpha val="99000"/>
                </a:srgbClr>
              </a:solidFill>
            </a:endParaRPr>
          </a:p>
        </p:txBody>
      </p:sp>
      <p:grpSp>
        <p:nvGrpSpPr>
          <p:cNvPr id="16" name="Group 15"/>
          <p:cNvGrpSpPr/>
          <p:nvPr/>
        </p:nvGrpSpPr>
        <p:grpSpPr>
          <a:xfrm>
            <a:off x="6257557" y="2252065"/>
            <a:ext cx="1671976" cy="2950074"/>
            <a:chOff x="3857138" y="-151910"/>
            <a:chExt cx="1671976" cy="2950074"/>
          </a:xfrm>
        </p:grpSpPr>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4" name="Rectangle 3"/>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8" name="Picture 47"/>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17" name="Group 16"/>
          <p:cNvGrpSpPr/>
          <p:nvPr/>
        </p:nvGrpSpPr>
        <p:grpSpPr>
          <a:xfrm>
            <a:off x="6371150" y="2709450"/>
            <a:ext cx="1427560" cy="2385378"/>
            <a:chOff x="6371150" y="2709450"/>
            <a:chExt cx="1427560" cy="2385378"/>
          </a:xfrm>
        </p:grpSpPr>
        <p:pic>
          <p:nvPicPr>
            <p:cNvPr id="56" name="Picture 5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57" name="Picture 5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64" name="Picture 6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66" name="Picture 65"/>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67" name="Picture 66"/>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77" name="Picture 7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78" name="Group 77"/>
          <p:cNvGrpSpPr/>
          <p:nvPr/>
        </p:nvGrpSpPr>
        <p:grpSpPr>
          <a:xfrm>
            <a:off x="8045922" y="2252065"/>
            <a:ext cx="1671976" cy="2950074"/>
            <a:chOff x="3857138" y="-151910"/>
            <a:chExt cx="1671976" cy="2950074"/>
          </a:xfrm>
        </p:grpSpPr>
        <p:pic>
          <p:nvPicPr>
            <p:cNvPr id="79" name="Picture 78"/>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80" name="Rectangle 79"/>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81" name="Picture 80"/>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82" name="Group 81"/>
          <p:cNvGrpSpPr/>
          <p:nvPr/>
        </p:nvGrpSpPr>
        <p:grpSpPr>
          <a:xfrm>
            <a:off x="8159515" y="2709450"/>
            <a:ext cx="1427560" cy="2385378"/>
            <a:chOff x="6371150" y="2709450"/>
            <a:chExt cx="1427560" cy="2385378"/>
          </a:xfrm>
        </p:grpSpPr>
        <p:pic>
          <p:nvPicPr>
            <p:cNvPr id="83" name="Picture 8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84" name="Picture 8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85" name="Picture 8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86" name="Picture 85"/>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87" name="Picture 86"/>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88" name="Picture 8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89" name="Group 88"/>
          <p:cNvGrpSpPr/>
          <p:nvPr/>
        </p:nvGrpSpPr>
        <p:grpSpPr>
          <a:xfrm>
            <a:off x="9834150" y="2252065"/>
            <a:ext cx="1671976" cy="2950074"/>
            <a:chOff x="3857138" y="-151910"/>
            <a:chExt cx="1671976" cy="2950074"/>
          </a:xfrm>
        </p:grpSpPr>
        <p:pic>
          <p:nvPicPr>
            <p:cNvPr id="90" name="Picture 89"/>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91" name="Rectangle 90"/>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92" name="Picture 91"/>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93" name="Group 92"/>
          <p:cNvGrpSpPr/>
          <p:nvPr/>
        </p:nvGrpSpPr>
        <p:grpSpPr>
          <a:xfrm>
            <a:off x="9947743" y="2709450"/>
            <a:ext cx="1427560" cy="2385378"/>
            <a:chOff x="6371150" y="2709450"/>
            <a:chExt cx="1427560" cy="2385378"/>
          </a:xfrm>
        </p:grpSpPr>
        <p:pic>
          <p:nvPicPr>
            <p:cNvPr id="94" name="Picture 9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97" name="Picture 9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12" name="Picture 1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13" name="Picture 112"/>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14" name="Picture 113"/>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15" name="Picture 1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sp>
        <p:nvSpPr>
          <p:cNvPr id="49" name="Title 3"/>
          <p:cNvSpPr txBox="1">
            <a:spLocks/>
          </p:cNvSpPr>
          <p:nvPr/>
        </p:nvSpPr>
        <p:spPr>
          <a:xfrm>
            <a:off x="519112" y="402776"/>
            <a:ext cx="11149013" cy="747897"/>
          </a:xfrm>
          <a:prstGeom prst="rect">
            <a:avLst/>
          </a:prstGeom>
        </p:spPr>
        <p:txBody>
          <a:bodyPr vert="horz" wrap="square" lIns="0" tIns="0" rIns="0" bIns="0" rtlCol="0" anchor="ctr" anchorCtr="0">
            <a:noAutofit/>
          </a:bodyPr>
          <a:lstStyle>
            <a:lvl1pPr algn="l" defTabSz="914363" rtl="0" eaLnBrk="1" latinLnBrk="0" hangingPunct="1">
              <a:lnSpc>
                <a:spcPct val="90000"/>
              </a:lnSpc>
              <a:spcBef>
                <a:spcPct val="0"/>
              </a:spcBef>
              <a:buNone/>
              <a:defRPr lang="en-US" sz="6600" b="0" kern="1200" cap="none" spc="-100" baseline="0">
                <a:ln w="3175">
                  <a:noFill/>
                </a:ln>
                <a:solidFill>
                  <a:schemeClr val="bg1">
                    <a:alpha val="99000"/>
                  </a:schemeClr>
                </a:solidFill>
                <a:effectLst/>
                <a:latin typeface="Segoe UI Light" pitchFamily="34" charset="0"/>
                <a:ea typeface="+mn-ea"/>
                <a:cs typeface="Arial" charset="0"/>
              </a:defRPr>
            </a:lvl1pPr>
          </a:lstStyle>
          <a:p>
            <a:r>
              <a:rPr dirty="0" smtClean="0">
                <a:solidFill>
                  <a:srgbClr val="FFFFFF"/>
                </a:solidFill>
              </a:rPr>
              <a:t>VM with persistent drive</a:t>
            </a:r>
            <a:endParaRPr dirty="0">
              <a:solidFill>
                <a:srgbClr val="FFFFFF"/>
              </a:solidFill>
            </a:endParaRPr>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1578947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8"/>
                                        </p:tgtEl>
                                        <p:attrNameLst>
                                          <p:attrName>style.visibility</p:attrName>
                                        </p:attrNameLst>
                                      </p:cBhvr>
                                      <p:to>
                                        <p:strVal val="visible"/>
                                      </p:to>
                                    </p:set>
                                    <p:animEffect transition="in" filter="fade">
                                      <p:cBhvr>
                                        <p:cTn id="11" dur="500"/>
                                        <p:tgtEl>
                                          <p:spTgt spid="9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9"/>
                                        </p:tgtEl>
                                        <p:attrNameLst>
                                          <p:attrName>style.visibility</p:attrName>
                                        </p:attrNameLst>
                                      </p:cBhvr>
                                      <p:to>
                                        <p:strVal val="visible"/>
                                      </p:to>
                                    </p:set>
                                    <p:animEffect transition="in" filter="fade">
                                      <p:cBhvr>
                                        <p:cTn id="14" dur="1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p:bldP spid="4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ight Arrow 3"/>
          <p:cNvSpPr/>
          <p:nvPr/>
        </p:nvSpPr>
        <p:spPr bwMode="auto">
          <a:xfrm>
            <a:off x="3401038" y="2969774"/>
            <a:ext cx="2325755" cy="882717"/>
          </a:xfrm>
          <a:prstGeom prst="rightArrow">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26" name="Group 25"/>
          <p:cNvGrpSpPr/>
          <p:nvPr/>
        </p:nvGrpSpPr>
        <p:grpSpPr>
          <a:xfrm>
            <a:off x="1017087" y="2325159"/>
            <a:ext cx="2556726" cy="2204072"/>
            <a:chOff x="328301" y="3881331"/>
            <a:chExt cx="722921" cy="623207"/>
          </a:xfrm>
        </p:grpSpPr>
        <p:sp>
          <p:nvSpPr>
            <p:cNvPr id="27" name="Hexagon 26"/>
            <p:cNvSpPr/>
            <p:nvPr/>
          </p:nvSpPr>
          <p:spPr bwMode="auto">
            <a:xfrm rot="19780699">
              <a:off x="328301" y="3881331"/>
              <a:ext cx="722921" cy="623207"/>
            </a:xfrm>
            <a:prstGeom prst="hexagon">
              <a:avLst>
                <a:gd name="adj" fmla="val 28905"/>
                <a:gd name="vf" fmla="val 115470"/>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298" y="4066827"/>
              <a:ext cx="314925" cy="284870"/>
            </a:xfrm>
            <a:prstGeom prst="rect">
              <a:avLst/>
            </a:prstGeom>
          </p:spPr>
        </p:pic>
      </p:grpSp>
      <p:grpSp>
        <p:nvGrpSpPr>
          <p:cNvPr id="45" name="Group 44"/>
          <p:cNvGrpSpPr/>
          <p:nvPr/>
        </p:nvGrpSpPr>
        <p:grpSpPr>
          <a:xfrm>
            <a:off x="1013667" y="2325159"/>
            <a:ext cx="2556726" cy="2204072"/>
            <a:chOff x="328301" y="3881331"/>
            <a:chExt cx="722921" cy="623207"/>
          </a:xfrm>
        </p:grpSpPr>
        <p:sp>
          <p:nvSpPr>
            <p:cNvPr id="46" name="Hexagon 45"/>
            <p:cNvSpPr/>
            <p:nvPr/>
          </p:nvSpPr>
          <p:spPr bwMode="auto">
            <a:xfrm rot="19780699">
              <a:off x="328301" y="3881331"/>
              <a:ext cx="722921" cy="623207"/>
            </a:xfrm>
            <a:prstGeom prst="hexagon">
              <a:avLst>
                <a:gd name="adj" fmla="val 28905"/>
                <a:gd name="vf" fmla="val 115470"/>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7" name="Picture 4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2298" y="4066827"/>
              <a:ext cx="314925" cy="284870"/>
            </a:xfrm>
            <a:prstGeom prst="rect">
              <a:avLst/>
            </a:prstGeom>
          </p:spPr>
        </p:pic>
      </p:grpSp>
      <p:sp>
        <p:nvSpPr>
          <p:cNvPr id="56" name="Right Arrow 55"/>
          <p:cNvSpPr/>
          <p:nvPr/>
        </p:nvSpPr>
        <p:spPr bwMode="auto">
          <a:xfrm>
            <a:off x="3401038" y="2976311"/>
            <a:ext cx="2325755" cy="882717"/>
          </a:xfrm>
          <a:prstGeom prst="rightArrow">
            <a:avLst/>
          </a:prstGeom>
          <a:solidFill>
            <a:srgbClr val="92D050">
              <a:alpha val="5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94" name="Rounded Rectangle 93"/>
          <p:cNvSpPr/>
          <p:nvPr/>
        </p:nvSpPr>
        <p:spPr bwMode="auto">
          <a:xfrm>
            <a:off x="6046002" y="2033253"/>
            <a:ext cx="5669220" cy="3380071"/>
          </a:xfrm>
          <a:prstGeom prst="roundRect">
            <a:avLst>
              <a:gd name="adj" fmla="val 3964"/>
            </a:avLst>
          </a:prstGeom>
          <a:solidFill>
            <a:srgbClr val="A6A6A6"/>
          </a:solidFill>
          <a:ln>
            <a:solidFill>
              <a:srgbClr val="A6A6A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solidFill>
                <a:srgbClr val="FFFFFF"/>
              </a:solidFill>
            </a:endParaRPr>
          </a:p>
        </p:txBody>
      </p:sp>
      <p:grpSp>
        <p:nvGrpSpPr>
          <p:cNvPr id="97" name="Group 96"/>
          <p:cNvGrpSpPr/>
          <p:nvPr/>
        </p:nvGrpSpPr>
        <p:grpSpPr>
          <a:xfrm>
            <a:off x="6257557" y="2252065"/>
            <a:ext cx="1671976" cy="2950074"/>
            <a:chOff x="3857138" y="-151910"/>
            <a:chExt cx="1671976" cy="2950074"/>
          </a:xfrm>
        </p:grpSpPr>
        <p:pic>
          <p:nvPicPr>
            <p:cNvPr id="112" name="Picture 111"/>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113" name="Rectangle 112"/>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14" name="Picture 113"/>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122" name="Group 121"/>
          <p:cNvGrpSpPr/>
          <p:nvPr/>
        </p:nvGrpSpPr>
        <p:grpSpPr>
          <a:xfrm>
            <a:off x="8045922" y="2252065"/>
            <a:ext cx="1671976" cy="2950074"/>
            <a:chOff x="3857138" y="-151910"/>
            <a:chExt cx="1671976" cy="2950074"/>
          </a:xfrm>
        </p:grpSpPr>
        <p:pic>
          <p:nvPicPr>
            <p:cNvPr id="123" name="Picture 122"/>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124" name="Rectangle 123"/>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25" name="Picture 124"/>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133" name="Group 132"/>
          <p:cNvGrpSpPr/>
          <p:nvPr/>
        </p:nvGrpSpPr>
        <p:grpSpPr>
          <a:xfrm>
            <a:off x="9834150" y="2252065"/>
            <a:ext cx="1671976" cy="2950074"/>
            <a:chOff x="3857138" y="-151910"/>
            <a:chExt cx="1671976" cy="2950074"/>
          </a:xfrm>
        </p:grpSpPr>
        <p:pic>
          <p:nvPicPr>
            <p:cNvPr id="134" name="Picture 133"/>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135" name="Rectangle 134"/>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36" name="Picture 135"/>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sp>
        <p:nvSpPr>
          <p:cNvPr id="144" name="Rounded Rectangle 143"/>
          <p:cNvSpPr/>
          <p:nvPr/>
        </p:nvSpPr>
        <p:spPr bwMode="auto">
          <a:xfrm>
            <a:off x="6393534" y="2727717"/>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5" name="Rounded Rectangle 144"/>
          <p:cNvSpPr/>
          <p:nvPr/>
        </p:nvSpPr>
        <p:spPr bwMode="auto">
          <a:xfrm>
            <a:off x="8159515" y="3602456"/>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6" name="Rounded Rectangle 145"/>
          <p:cNvSpPr/>
          <p:nvPr/>
        </p:nvSpPr>
        <p:spPr bwMode="auto">
          <a:xfrm>
            <a:off x="10742612" y="2731008"/>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115" name="Group 114"/>
          <p:cNvGrpSpPr/>
          <p:nvPr/>
        </p:nvGrpSpPr>
        <p:grpSpPr>
          <a:xfrm>
            <a:off x="6371150" y="2709450"/>
            <a:ext cx="1427560" cy="2385378"/>
            <a:chOff x="6371150" y="2709450"/>
            <a:chExt cx="1427560" cy="2385378"/>
          </a:xfrm>
        </p:grpSpPr>
        <p:pic>
          <p:nvPicPr>
            <p:cNvPr id="116" name="Picture 1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17" name="Picture 11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18" name="Picture 11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19" name="Picture 118"/>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20" name="Picture 119"/>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21" name="Picture 12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126" name="Group 125"/>
          <p:cNvGrpSpPr/>
          <p:nvPr/>
        </p:nvGrpSpPr>
        <p:grpSpPr>
          <a:xfrm>
            <a:off x="8159515" y="2709450"/>
            <a:ext cx="1427560" cy="2385378"/>
            <a:chOff x="6371150" y="2709450"/>
            <a:chExt cx="1427560" cy="2385378"/>
          </a:xfrm>
        </p:grpSpPr>
        <p:pic>
          <p:nvPicPr>
            <p:cNvPr id="127" name="Picture 12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28" name="Picture 12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29" name="Picture 12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30" name="Picture 129"/>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31" name="Picture 130"/>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32" name="Picture 13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137" name="Group 136"/>
          <p:cNvGrpSpPr/>
          <p:nvPr/>
        </p:nvGrpSpPr>
        <p:grpSpPr>
          <a:xfrm>
            <a:off x="9947743" y="2709450"/>
            <a:ext cx="1427560" cy="2385378"/>
            <a:chOff x="6371150" y="2709450"/>
            <a:chExt cx="1427560" cy="2385378"/>
          </a:xfrm>
        </p:grpSpPr>
        <p:pic>
          <p:nvPicPr>
            <p:cNvPr id="138" name="Picture 13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39" name="Picture 13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40" name="Picture 13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41" name="Picture 140"/>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42" name="Picture 141"/>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43" name="Picture 14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sp>
        <p:nvSpPr>
          <p:cNvPr id="49" name="TextBox 48"/>
          <p:cNvSpPr txBox="1"/>
          <p:nvPr/>
        </p:nvSpPr>
        <p:spPr>
          <a:xfrm>
            <a:off x="7320525" y="5629641"/>
            <a:ext cx="3120174" cy="221599"/>
          </a:xfrm>
          <a:prstGeom prst="rect">
            <a:avLst/>
          </a:prstGeom>
          <a:noFill/>
        </p:spPr>
        <p:txBody>
          <a:bodyPr wrap="square" lIns="0" tIns="0" rIns="0" bIns="0" rtlCol="0">
            <a:spAutoFit/>
          </a:bodyPr>
          <a:lstStyle/>
          <a:p>
            <a:pPr algn="ctr">
              <a:lnSpc>
                <a:spcPct val="80000"/>
              </a:lnSpc>
              <a:spcBef>
                <a:spcPct val="20000"/>
              </a:spcBef>
              <a:buSzPct val="80000"/>
            </a:pPr>
            <a:r>
              <a:rPr lang="en-US" sz="1800" dirty="0">
                <a:solidFill>
                  <a:srgbClr val="5F5F5F">
                    <a:alpha val="99000"/>
                  </a:srgbClr>
                </a:solidFill>
              </a:rPr>
              <a:t>Windows Azure </a:t>
            </a:r>
            <a:r>
              <a:rPr lang="zh-CN" altLang="en-US" sz="1800" dirty="0" smtClean="0">
                <a:solidFill>
                  <a:srgbClr val="5F5F5F">
                    <a:alpha val="99000"/>
                  </a:srgbClr>
                </a:solidFill>
              </a:rPr>
              <a:t>存储</a:t>
            </a:r>
            <a:endParaRPr lang="en-US" sz="1800" dirty="0">
              <a:solidFill>
                <a:srgbClr val="5F5F5F">
                  <a:alpha val="99000"/>
                </a:srgbClr>
              </a:solidFill>
            </a:endParaRPr>
          </a:p>
        </p:txBody>
      </p:sp>
      <p:sp>
        <p:nvSpPr>
          <p:cNvPr id="50" name="Title 3"/>
          <p:cNvSpPr txBox="1">
            <a:spLocks/>
          </p:cNvSpPr>
          <p:nvPr/>
        </p:nvSpPr>
        <p:spPr>
          <a:xfrm>
            <a:off x="519112" y="402776"/>
            <a:ext cx="11149013" cy="747897"/>
          </a:xfrm>
          <a:prstGeom prst="rect">
            <a:avLst/>
          </a:prstGeom>
        </p:spPr>
        <p:txBody>
          <a:bodyPr vert="horz" wrap="square" lIns="0" tIns="0" rIns="0" bIns="0" rtlCol="0" anchor="ctr" anchorCtr="0">
            <a:noAutofit/>
          </a:bodyPr>
          <a:lstStyle>
            <a:lvl1pPr algn="l" defTabSz="914363" rtl="0" eaLnBrk="1" latinLnBrk="0" hangingPunct="1">
              <a:lnSpc>
                <a:spcPct val="90000"/>
              </a:lnSpc>
              <a:spcBef>
                <a:spcPct val="0"/>
              </a:spcBef>
              <a:buNone/>
              <a:defRPr lang="en-US" sz="6600" b="0" kern="1200" cap="none" spc="-100" baseline="0">
                <a:ln w="3175">
                  <a:noFill/>
                </a:ln>
                <a:solidFill>
                  <a:schemeClr val="bg1">
                    <a:alpha val="99000"/>
                  </a:schemeClr>
                </a:solidFill>
                <a:effectLst/>
                <a:latin typeface="Segoe UI Light" pitchFamily="34" charset="0"/>
                <a:ea typeface="+mn-ea"/>
                <a:cs typeface="Arial" charset="0"/>
              </a:defRPr>
            </a:lvl1pPr>
          </a:lstStyle>
          <a:p>
            <a:r>
              <a:rPr dirty="0" smtClean="0">
                <a:solidFill>
                  <a:srgbClr val="FFFFFF"/>
                </a:solidFill>
              </a:rPr>
              <a:t>VM with persistent drive</a:t>
            </a:r>
            <a:endParaRPr dirty="0">
              <a:solidFill>
                <a:srgbClr val="FFFFFF"/>
              </a:solidFill>
            </a:endParaRPr>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226348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ppt_x</p:attrName>
                                        </p:attrNameLst>
                                      </p:cBhvr>
                                      <p:tavLst>
                                        <p:tav tm="0">
                                          <p:val>
                                            <p:strVal val="#ppt_x-#ppt_w*1.125000"/>
                                          </p:val>
                                        </p:tav>
                                        <p:tav tm="100000">
                                          <p:val>
                                            <p:strVal val="#ppt_x"/>
                                          </p:val>
                                        </p:tav>
                                      </p:tavLst>
                                    </p:anim>
                                    <p:animEffect transition="in" filter="wipe(right)">
                                      <p:cBhvr>
                                        <p:cTn id="8" dur="1000"/>
                                        <p:tgtEl>
                                          <p:spTgt spid="4"/>
                                        </p:tgtEl>
                                      </p:cBhvr>
                                    </p:animEffect>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fade">
                                      <p:cBhvr>
                                        <p:cTn id="12" dur="500"/>
                                        <p:tgtEl>
                                          <p:spTgt spid="56"/>
                                        </p:tgtEl>
                                      </p:cBhvr>
                                    </p:animEffect>
                                  </p:childTnLst>
                                </p:cTn>
                              </p:par>
                            </p:childTnLst>
                          </p:cTn>
                        </p:par>
                        <p:par>
                          <p:cTn id="13" fill="hold">
                            <p:stCondLst>
                              <p:cond delay="1500"/>
                            </p:stCondLst>
                            <p:childTnLst>
                              <p:par>
                                <p:cTn id="14" presetID="10" presetClass="entr" presetSubtype="0" fill="hold" grpId="0" nodeType="afterEffect">
                                  <p:stCondLst>
                                    <p:cond delay="0"/>
                                  </p:stCondLst>
                                  <p:childTnLst>
                                    <p:set>
                                      <p:cBhvr>
                                        <p:cTn id="15" dur="1" fill="hold">
                                          <p:stCondLst>
                                            <p:cond delay="0"/>
                                          </p:stCondLst>
                                        </p:cTn>
                                        <p:tgtEl>
                                          <p:spTgt spid="144"/>
                                        </p:tgtEl>
                                        <p:attrNameLst>
                                          <p:attrName>style.visibility</p:attrName>
                                        </p:attrNameLst>
                                      </p:cBhvr>
                                      <p:to>
                                        <p:strVal val="visible"/>
                                      </p:to>
                                    </p:set>
                                    <p:animEffect transition="in" filter="fade">
                                      <p:cBhvr>
                                        <p:cTn id="16" dur="250"/>
                                        <p:tgtEl>
                                          <p:spTgt spid="144"/>
                                        </p:tgtEl>
                                      </p:cBhvr>
                                    </p:animEffect>
                                  </p:childTnLst>
                                </p:cTn>
                              </p:par>
                            </p:childTnLst>
                          </p:cTn>
                        </p:par>
                        <p:par>
                          <p:cTn id="17" fill="hold">
                            <p:stCondLst>
                              <p:cond delay="1750"/>
                            </p:stCondLst>
                            <p:childTnLst>
                              <p:par>
                                <p:cTn id="18" presetID="10" presetClass="entr" presetSubtype="0" fill="hold" grpId="0" nodeType="afterEffect">
                                  <p:stCondLst>
                                    <p:cond delay="0"/>
                                  </p:stCondLst>
                                  <p:childTnLst>
                                    <p:set>
                                      <p:cBhvr>
                                        <p:cTn id="19" dur="1" fill="hold">
                                          <p:stCondLst>
                                            <p:cond delay="0"/>
                                          </p:stCondLst>
                                        </p:cTn>
                                        <p:tgtEl>
                                          <p:spTgt spid="146"/>
                                        </p:tgtEl>
                                        <p:attrNameLst>
                                          <p:attrName>style.visibility</p:attrName>
                                        </p:attrNameLst>
                                      </p:cBhvr>
                                      <p:to>
                                        <p:strVal val="visible"/>
                                      </p:to>
                                    </p:set>
                                    <p:animEffect transition="in" filter="fade">
                                      <p:cBhvr>
                                        <p:cTn id="20" dur="250"/>
                                        <p:tgtEl>
                                          <p:spTgt spid="146"/>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145"/>
                                        </p:tgtEl>
                                        <p:attrNameLst>
                                          <p:attrName>style.visibility</p:attrName>
                                        </p:attrNameLst>
                                      </p:cBhvr>
                                      <p:to>
                                        <p:strVal val="visible"/>
                                      </p:to>
                                    </p:set>
                                    <p:animEffect transition="in" filter="fade">
                                      <p:cBhvr>
                                        <p:cTn id="24" dur="250"/>
                                        <p:tgtEl>
                                          <p:spTgt spid="145"/>
                                        </p:tgtEl>
                                      </p:cBhvr>
                                    </p:animEffect>
                                  </p:childTnLst>
                                </p:cTn>
                              </p:par>
                            </p:childTnLst>
                          </p:cTn>
                        </p:par>
                        <p:par>
                          <p:cTn id="25" fill="hold">
                            <p:stCondLst>
                              <p:cond delay="2250"/>
                            </p:stCondLst>
                            <p:childTnLst>
                              <p:par>
                                <p:cTn id="26" presetID="10" presetClass="entr" presetSubtype="0" fill="hold" nodeType="afterEffect">
                                  <p:stCondLst>
                                    <p:cond delay="0"/>
                                  </p:stCondLst>
                                  <p:childTnLst>
                                    <p:set>
                                      <p:cBhvr>
                                        <p:cTn id="27" dur="1" fill="hold">
                                          <p:stCondLst>
                                            <p:cond delay="0"/>
                                          </p:stCondLst>
                                        </p:cTn>
                                        <p:tgtEl>
                                          <p:spTgt spid="45"/>
                                        </p:tgtEl>
                                        <p:attrNameLst>
                                          <p:attrName>style.visibility</p:attrName>
                                        </p:attrNameLst>
                                      </p:cBhvr>
                                      <p:to>
                                        <p:strVal val="visible"/>
                                      </p:to>
                                    </p:set>
                                    <p:animEffect transition="in" filter="fade">
                                      <p:cBhvr>
                                        <p:cTn id="28" dur="750"/>
                                        <p:tgtEl>
                                          <p:spTgt spid="45"/>
                                        </p:tgtEl>
                                      </p:cBhvr>
                                    </p:animEffect>
                                  </p:childTnLst>
                                </p:cTn>
                              </p:par>
                            </p:childTnLst>
                          </p:cTn>
                        </p:par>
                        <p:par>
                          <p:cTn id="29" fill="hold">
                            <p:stCondLst>
                              <p:cond delay="3000"/>
                            </p:stCondLst>
                            <p:childTnLst>
                              <p:par>
                                <p:cTn id="30" presetID="10" presetClass="exit" presetSubtype="0" fill="hold" grpId="1" nodeType="afterEffect">
                                  <p:stCondLst>
                                    <p:cond delay="0"/>
                                  </p:stCondLst>
                                  <p:childTnLst>
                                    <p:animEffect transition="out" filter="fade">
                                      <p:cBhvr>
                                        <p:cTn id="31" dur="1000"/>
                                        <p:tgtEl>
                                          <p:spTgt spid="4"/>
                                        </p:tgtEl>
                                      </p:cBhvr>
                                    </p:animEffect>
                                    <p:set>
                                      <p:cBhvr>
                                        <p:cTn id="32"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6" grpId="0" animBg="1"/>
      <p:bldP spid="144" grpId="0" animBg="1"/>
      <p:bldP spid="145" grpId="0" animBg="1"/>
      <p:bldP spid="14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ight Arrow 55"/>
          <p:cNvSpPr/>
          <p:nvPr/>
        </p:nvSpPr>
        <p:spPr bwMode="auto">
          <a:xfrm>
            <a:off x="3401038" y="2976311"/>
            <a:ext cx="2325755" cy="882717"/>
          </a:xfrm>
          <a:prstGeom prst="rightArrow">
            <a:avLst/>
          </a:prstGeom>
          <a:solidFill>
            <a:srgbClr val="92D050">
              <a:alpha val="5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26" name="Group 25"/>
          <p:cNvGrpSpPr/>
          <p:nvPr/>
        </p:nvGrpSpPr>
        <p:grpSpPr>
          <a:xfrm>
            <a:off x="1017087" y="2325159"/>
            <a:ext cx="2556726" cy="2204072"/>
            <a:chOff x="328301" y="3881331"/>
            <a:chExt cx="722921" cy="623207"/>
          </a:xfrm>
        </p:grpSpPr>
        <p:sp>
          <p:nvSpPr>
            <p:cNvPr id="27" name="Hexagon 26"/>
            <p:cNvSpPr/>
            <p:nvPr/>
          </p:nvSpPr>
          <p:spPr bwMode="auto">
            <a:xfrm rot="19780699">
              <a:off x="328301" y="3881331"/>
              <a:ext cx="722921" cy="623207"/>
            </a:xfrm>
            <a:prstGeom prst="hexagon">
              <a:avLst>
                <a:gd name="adj" fmla="val 28905"/>
                <a:gd name="vf" fmla="val 115470"/>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298" y="4066827"/>
              <a:ext cx="314925" cy="284870"/>
            </a:xfrm>
            <a:prstGeom prst="rect">
              <a:avLst/>
            </a:prstGeom>
          </p:spPr>
        </p:pic>
      </p:grpSp>
      <p:grpSp>
        <p:nvGrpSpPr>
          <p:cNvPr id="45" name="Group 44"/>
          <p:cNvGrpSpPr/>
          <p:nvPr/>
        </p:nvGrpSpPr>
        <p:grpSpPr>
          <a:xfrm>
            <a:off x="1013667" y="2325159"/>
            <a:ext cx="2556726" cy="2204072"/>
            <a:chOff x="328301" y="3881331"/>
            <a:chExt cx="722921" cy="623207"/>
          </a:xfrm>
        </p:grpSpPr>
        <p:sp>
          <p:nvSpPr>
            <p:cNvPr id="46" name="Hexagon 45"/>
            <p:cNvSpPr/>
            <p:nvPr/>
          </p:nvSpPr>
          <p:spPr bwMode="auto">
            <a:xfrm rot="19780699">
              <a:off x="328301" y="3881331"/>
              <a:ext cx="722921" cy="623207"/>
            </a:xfrm>
            <a:prstGeom prst="hexagon">
              <a:avLst>
                <a:gd name="adj" fmla="val 28905"/>
                <a:gd name="vf" fmla="val 115470"/>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7" name="Picture 4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2298" y="4066827"/>
              <a:ext cx="314925" cy="284870"/>
            </a:xfrm>
            <a:prstGeom prst="rect">
              <a:avLst/>
            </a:prstGeom>
          </p:spPr>
        </p:pic>
      </p:grpSp>
      <p:sp>
        <p:nvSpPr>
          <p:cNvPr id="94" name="Rounded Rectangle 93"/>
          <p:cNvSpPr/>
          <p:nvPr/>
        </p:nvSpPr>
        <p:spPr bwMode="auto">
          <a:xfrm>
            <a:off x="6046002" y="2033253"/>
            <a:ext cx="5669220" cy="3380071"/>
          </a:xfrm>
          <a:prstGeom prst="roundRect">
            <a:avLst>
              <a:gd name="adj" fmla="val 3964"/>
            </a:avLst>
          </a:prstGeom>
          <a:solidFill>
            <a:srgbClr val="A6A6A6"/>
          </a:solidFill>
          <a:ln>
            <a:solidFill>
              <a:srgbClr val="A6A6A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solidFill>
                <a:srgbClr val="FFFFFF"/>
              </a:solidFill>
            </a:endParaRPr>
          </a:p>
        </p:txBody>
      </p:sp>
      <p:grpSp>
        <p:nvGrpSpPr>
          <p:cNvPr id="97" name="Group 96"/>
          <p:cNvGrpSpPr/>
          <p:nvPr/>
        </p:nvGrpSpPr>
        <p:grpSpPr>
          <a:xfrm>
            <a:off x="6257557" y="2252065"/>
            <a:ext cx="1671976" cy="2950074"/>
            <a:chOff x="3857138" y="-151910"/>
            <a:chExt cx="1671976" cy="2950074"/>
          </a:xfrm>
        </p:grpSpPr>
        <p:pic>
          <p:nvPicPr>
            <p:cNvPr id="112" name="Picture 111"/>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113" name="Rectangle 112"/>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14" name="Picture 113"/>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122" name="Group 121"/>
          <p:cNvGrpSpPr/>
          <p:nvPr/>
        </p:nvGrpSpPr>
        <p:grpSpPr>
          <a:xfrm>
            <a:off x="8045922" y="2252065"/>
            <a:ext cx="1671976" cy="2950074"/>
            <a:chOff x="3857138" y="-151910"/>
            <a:chExt cx="1671976" cy="2950074"/>
          </a:xfrm>
        </p:grpSpPr>
        <p:pic>
          <p:nvPicPr>
            <p:cNvPr id="123" name="Picture 122"/>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124" name="Rectangle 123"/>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25" name="Picture 124"/>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133" name="Group 132"/>
          <p:cNvGrpSpPr/>
          <p:nvPr/>
        </p:nvGrpSpPr>
        <p:grpSpPr>
          <a:xfrm>
            <a:off x="9834150" y="2252065"/>
            <a:ext cx="1671976" cy="2950074"/>
            <a:chOff x="3857138" y="-151910"/>
            <a:chExt cx="1671976" cy="2950074"/>
          </a:xfrm>
        </p:grpSpPr>
        <p:pic>
          <p:nvPicPr>
            <p:cNvPr id="134" name="Picture 133"/>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135" name="Rectangle 134"/>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36" name="Picture 135"/>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sp>
        <p:nvSpPr>
          <p:cNvPr id="144" name="Rounded Rectangle 143"/>
          <p:cNvSpPr/>
          <p:nvPr/>
        </p:nvSpPr>
        <p:spPr bwMode="auto">
          <a:xfrm>
            <a:off x="8959674" y="3607404"/>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5" name="Rounded Rectangle 144"/>
          <p:cNvSpPr/>
          <p:nvPr/>
        </p:nvSpPr>
        <p:spPr bwMode="auto">
          <a:xfrm>
            <a:off x="8159515" y="3602456"/>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6" name="Rounded Rectangle 145"/>
          <p:cNvSpPr/>
          <p:nvPr/>
        </p:nvSpPr>
        <p:spPr bwMode="auto">
          <a:xfrm>
            <a:off x="10742612" y="2731008"/>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126" name="Group 125"/>
          <p:cNvGrpSpPr/>
          <p:nvPr/>
        </p:nvGrpSpPr>
        <p:grpSpPr>
          <a:xfrm>
            <a:off x="8159515" y="2709450"/>
            <a:ext cx="1427560" cy="2385378"/>
            <a:chOff x="6371150" y="2709450"/>
            <a:chExt cx="1427560" cy="2385378"/>
          </a:xfrm>
        </p:grpSpPr>
        <p:pic>
          <p:nvPicPr>
            <p:cNvPr id="127" name="Picture 12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28" name="Picture 12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29" name="Picture 12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30" name="Picture 129"/>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31" name="Picture 130"/>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32" name="Picture 13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137" name="Group 136"/>
          <p:cNvGrpSpPr/>
          <p:nvPr/>
        </p:nvGrpSpPr>
        <p:grpSpPr>
          <a:xfrm>
            <a:off x="9947743" y="2709450"/>
            <a:ext cx="1427560" cy="2385378"/>
            <a:chOff x="6371150" y="2709450"/>
            <a:chExt cx="1427560" cy="2385378"/>
          </a:xfrm>
        </p:grpSpPr>
        <p:pic>
          <p:nvPicPr>
            <p:cNvPr id="138" name="Picture 13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39" name="Picture 13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40" name="Picture 13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41" name="Picture 140"/>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42" name="Picture 141"/>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43" name="Picture 14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2" name="Group 1"/>
          <p:cNvGrpSpPr/>
          <p:nvPr/>
        </p:nvGrpSpPr>
        <p:grpSpPr>
          <a:xfrm>
            <a:off x="8173259" y="3602456"/>
            <a:ext cx="600626" cy="752080"/>
            <a:chOff x="8173259" y="3602456"/>
            <a:chExt cx="600626" cy="752080"/>
          </a:xfrm>
        </p:grpSpPr>
        <p:sp>
          <p:nvSpPr>
            <p:cNvPr id="49" name="Rounded Rectangle 48"/>
            <p:cNvSpPr/>
            <p:nvPr/>
          </p:nvSpPr>
          <p:spPr bwMode="auto">
            <a:xfrm>
              <a:off x="8173259" y="3602456"/>
              <a:ext cx="600626" cy="752080"/>
            </a:xfrm>
            <a:prstGeom prst="roundRect">
              <a:avLst>
                <a:gd name="adj" fmla="val 10276"/>
              </a:avLst>
            </a:prstGeom>
            <a:solidFill>
              <a:srgbClr val="ED1E79"/>
            </a:solid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50" name="Picture 4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8262809" y="3757835"/>
              <a:ext cx="434829" cy="434829"/>
            </a:xfrm>
            <a:prstGeom prst="rect">
              <a:avLst/>
            </a:prstGeom>
          </p:spPr>
        </p:pic>
      </p:grpSp>
      <p:sp>
        <p:nvSpPr>
          <p:cNvPr id="5" name="Rounded Rectangle 4"/>
          <p:cNvSpPr/>
          <p:nvPr/>
        </p:nvSpPr>
        <p:spPr bwMode="auto">
          <a:xfrm>
            <a:off x="8159515" y="3582559"/>
            <a:ext cx="636754" cy="790047"/>
          </a:xfrm>
          <a:prstGeom prst="roundRect">
            <a:avLst>
              <a:gd name="adj" fmla="val 8320"/>
            </a:avLst>
          </a:prstGeom>
          <a:solidFill>
            <a:srgbClr val="59595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4" name="Rounded Rectangle 53"/>
          <p:cNvSpPr/>
          <p:nvPr/>
        </p:nvSpPr>
        <p:spPr bwMode="auto">
          <a:xfrm>
            <a:off x="6393534" y="2727717"/>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115" name="Group 114"/>
          <p:cNvGrpSpPr/>
          <p:nvPr/>
        </p:nvGrpSpPr>
        <p:grpSpPr>
          <a:xfrm>
            <a:off x="6371150" y="2709450"/>
            <a:ext cx="1427560" cy="2385378"/>
            <a:chOff x="6371150" y="2709450"/>
            <a:chExt cx="1427560" cy="2385378"/>
          </a:xfrm>
        </p:grpSpPr>
        <p:pic>
          <p:nvPicPr>
            <p:cNvPr id="116" name="Picture 1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17" name="Picture 11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18" name="Picture 11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19" name="Picture 118"/>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20" name="Picture 119"/>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21" name="Picture 12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sp>
        <p:nvSpPr>
          <p:cNvPr id="53" name="TextBox 52"/>
          <p:cNvSpPr txBox="1"/>
          <p:nvPr/>
        </p:nvSpPr>
        <p:spPr>
          <a:xfrm>
            <a:off x="7320525" y="5629641"/>
            <a:ext cx="3120174" cy="221599"/>
          </a:xfrm>
          <a:prstGeom prst="rect">
            <a:avLst/>
          </a:prstGeom>
          <a:noFill/>
        </p:spPr>
        <p:txBody>
          <a:bodyPr wrap="square" lIns="0" tIns="0" rIns="0" bIns="0" rtlCol="0">
            <a:spAutoFit/>
          </a:bodyPr>
          <a:lstStyle/>
          <a:p>
            <a:pPr algn="ctr">
              <a:lnSpc>
                <a:spcPct val="80000"/>
              </a:lnSpc>
              <a:spcBef>
                <a:spcPct val="20000"/>
              </a:spcBef>
              <a:buSzPct val="80000"/>
            </a:pPr>
            <a:r>
              <a:rPr lang="en-US" sz="1800" dirty="0">
                <a:solidFill>
                  <a:srgbClr val="5F5F5F">
                    <a:alpha val="99000"/>
                  </a:srgbClr>
                </a:solidFill>
              </a:rPr>
              <a:t>Windows </a:t>
            </a:r>
            <a:r>
              <a:rPr lang="en-US" sz="1800" dirty="0" smtClean="0">
                <a:solidFill>
                  <a:srgbClr val="5F5F5F">
                    <a:alpha val="99000"/>
                  </a:srgbClr>
                </a:solidFill>
              </a:rPr>
              <a:t>Azure </a:t>
            </a:r>
            <a:r>
              <a:rPr lang="zh-CN" altLang="en-US" sz="1800" dirty="0" smtClean="0">
                <a:solidFill>
                  <a:srgbClr val="5F5F5F">
                    <a:alpha val="99000"/>
                  </a:srgbClr>
                </a:solidFill>
              </a:rPr>
              <a:t>存</a:t>
            </a:r>
            <a:r>
              <a:rPr lang="zh-CN" altLang="en-US" sz="1800" dirty="0">
                <a:solidFill>
                  <a:srgbClr val="5F5F5F">
                    <a:alpha val="99000"/>
                  </a:srgbClr>
                </a:solidFill>
              </a:rPr>
              <a:t>储</a:t>
            </a:r>
            <a:endParaRPr lang="en-US" sz="1800" dirty="0">
              <a:solidFill>
                <a:srgbClr val="5F5F5F">
                  <a:alpha val="99000"/>
                </a:srgbClr>
              </a:solidFill>
            </a:endParaRPr>
          </a:p>
        </p:txBody>
      </p:sp>
      <p:sp>
        <p:nvSpPr>
          <p:cNvPr id="55" name="Title 3"/>
          <p:cNvSpPr txBox="1">
            <a:spLocks/>
          </p:cNvSpPr>
          <p:nvPr/>
        </p:nvSpPr>
        <p:spPr>
          <a:xfrm>
            <a:off x="519112" y="402776"/>
            <a:ext cx="11149013" cy="747897"/>
          </a:xfrm>
          <a:prstGeom prst="rect">
            <a:avLst/>
          </a:prstGeom>
        </p:spPr>
        <p:txBody>
          <a:bodyPr vert="horz" wrap="square" lIns="0" tIns="0" rIns="0" bIns="0" rtlCol="0" anchor="ctr" anchorCtr="0">
            <a:noAutofit/>
          </a:bodyPr>
          <a:lstStyle>
            <a:lvl1pPr algn="l" defTabSz="914363" rtl="0" eaLnBrk="1" latinLnBrk="0" hangingPunct="1">
              <a:lnSpc>
                <a:spcPct val="90000"/>
              </a:lnSpc>
              <a:spcBef>
                <a:spcPct val="0"/>
              </a:spcBef>
              <a:buNone/>
              <a:defRPr lang="en-US" sz="6600" b="0" kern="1200" cap="none" spc="-100" baseline="0">
                <a:ln w="3175">
                  <a:noFill/>
                </a:ln>
                <a:solidFill>
                  <a:schemeClr val="bg1">
                    <a:alpha val="99000"/>
                  </a:schemeClr>
                </a:solidFill>
                <a:effectLst/>
                <a:latin typeface="Segoe UI Light" pitchFamily="34" charset="0"/>
                <a:ea typeface="+mn-ea"/>
                <a:cs typeface="Arial" charset="0"/>
              </a:defRPr>
            </a:lvl1pPr>
          </a:lstStyle>
          <a:p>
            <a:r>
              <a:rPr dirty="0" smtClean="0">
                <a:solidFill>
                  <a:srgbClr val="FFFFFF"/>
                </a:solidFill>
              </a:rPr>
              <a:t>VM with persistent drive</a:t>
            </a:r>
            <a:endParaRPr dirty="0">
              <a:solidFill>
                <a:srgbClr val="FFFFFF"/>
              </a:solidFill>
            </a:endParaRPr>
          </a:p>
        </p:txBody>
      </p:sp>
      <p:sp>
        <p:nvSpPr>
          <p:cNvPr id="4" name="Title 3"/>
          <p:cNvSpPr>
            <a:spLocks noGrp="1"/>
          </p:cNvSpPr>
          <p:nvPr>
            <p:ph type="title"/>
          </p:nvPr>
        </p:nvSpPr>
        <p:spPr/>
        <p:txBody>
          <a:bodyPr/>
          <a:lstStyle/>
          <a:p>
            <a:endParaRPr lang="en-US"/>
          </a:p>
        </p:txBody>
      </p:sp>
    </p:spTree>
    <p:extLst>
      <p:ext uri="{BB962C8B-B14F-4D97-AF65-F5344CB8AC3E}">
        <p14:creationId xmlns:p14="http://schemas.microsoft.com/office/powerpoint/2010/main" val="1749957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4"/>
                                        </p:tgtEl>
                                        <p:attrNameLst>
                                          <p:attrName>style.visibility</p:attrName>
                                        </p:attrNameLst>
                                      </p:cBhvr>
                                      <p:to>
                                        <p:strVal val="visible"/>
                                      </p:to>
                                    </p:set>
                                    <p:animEffect transition="in" filter="fade">
                                      <p:cBhvr>
                                        <p:cTn id="12" dur="250"/>
                                        <p:tgtEl>
                                          <p:spTgt spid="144"/>
                                        </p:tgtEl>
                                      </p:cBhvr>
                                    </p:animEffect>
                                  </p:childTnLst>
                                </p:cTn>
                              </p:par>
                            </p:childTnLst>
                          </p:cTn>
                        </p:par>
                        <p:par>
                          <p:cTn id="13" fill="hold">
                            <p:stCondLst>
                              <p:cond delay="25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ounded Rectangle 93"/>
          <p:cNvSpPr/>
          <p:nvPr/>
        </p:nvSpPr>
        <p:spPr bwMode="auto">
          <a:xfrm>
            <a:off x="6046002" y="2033253"/>
            <a:ext cx="5669220" cy="3380071"/>
          </a:xfrm>
          <a:prstGeom prst="roundRect">
            <a:avLst>
              <a:gd name="adj" fmla="val 3964"/>
            </a:avLst>
          </a:prstGeom>
          <a:solidFill>
            <a:srgbClr val="A6A6A6"/>
          </a:solidFill>
          <a:ln>
            <a:solidFill>
              <a:srgbClr val="A6A6A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solidFill>
                <a:srgbClr val="FFFFFF"/>
              </a:solidFill>
            </a:endParaRPr>
          </a:p>
        </p:txBody>
      </p:sp>
      <p:grpSp>
        <p:nvGrpSpPr>
          <p:cNvPr id="97" name="Group 96"/>
          <p:cNvGrpSpPr/>
          <p:nvPr/>
        </p:nvGrpSpPr>
        <p:grpSpPr>
          <a:xfrm>
            <a:off x="6257557" y="2252065"/>
            <a:ext cx="1671976" cy="2950074"/>
            <a:chOff x="3857138" y="-151910"/>
            <a:chExt cx="1671976" cy="2950074"/>
          </a:xfrm>
        </p:grpSpPr>
        <p:pic>
          <p:nvPicPr>
            <p:cNvPr id="112" name="Picture 111"/>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113" name="Rectangle 112"/>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14" name="Picture 113"/>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122" name="Group 121"/>
          <p:cNvGrpSpPr/>
          <p:nvPr/>
        </p:nvGrpSpPr>
        <p:grpSpPr>
          <a:xfrm>
            <a:off x="8045922" y="2252065"/>
            <a:ext cx="1671976" cy="2950074"/>
            <a:chOff x="3857138" y="-151910"/>
            <a:chExt cx="1671976" cy="2950074"/>
          </a:xfrm>
        </p:grpSpPr>
        <p:pic>
          <p:nvPicPr>
            <p:cNvPr id="123" name="Picture 122"/>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124" name="Rectangle 123"/>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25" name="Picture 124"/>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133" name="Group 132"/>
          <p:cNvGrpSpPr/>
          <p:nvPr/>
        </p:nvGrpSpPr>
        <p:grpSpPr>
          <a:xfrm>
            <a:off x="9834150" y="2252065"/>
            <a:ext cx="1671976" cy="2950074"/>
            <a:chOff x="3857138" y="-151910"/>
            <a:chExt cx="1671976" cy="2950074"/>
          </a:xfrm>
        </p:grpSpPr>
        <p:pic>
          <p:nvPicPr>
            <p:cNvPr id="134" name="Picture 133"/>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135" name="Rectangle 134"/>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36" name="Picture 135"/>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sp>
        <p:nvSpPr>
          <p:cNvPr id="144" name="Rounded Rectangle 143"/>
          <p:cNvSpPr/>
          <p:nvPr/>
        </p:nvSpPr>
        <p:spPr bwMode="auto">
          <a:xfrm>
            <a:off x="8959674" y="3607404"/>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5" name="Rounded Rectangle 144"/>
          <p:cNvSpPr/>
          <p:nvPr/>
        </p:nvSpPr>
        <p:spPr bwMode="auto">
          <a:xfrm>
            <a:off x="8159515" y="3602456"/>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6" name="Rounded Rectangle 145"/>
          <p:cNvSpPr/>
          <p:nvPr/>
        </p:nvSpPr>
        <p:spPr bwMode="auto">
          <a:xfrm>
            <a:off x="10742612" y="2731008"/>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126" name="Group 125"/>
          <p:cNvGrpSpPr/>
          <p:nvPr/>
        </p:nvGrpSpPr>
        <p:grpSpPr>
          <a:xfrm>
            <a:off x="8159515" y="2709450"/>
            <a:ext cx="1427560" cy="2385378"/>
            <a:chOff x="6371150" y="2709450"/>
            <a:chExt cx="1427560" cy="2385378"/>
          </a:xfrm>
        </p:grpSpPr>
        <p:pic>
          <p:nvPicPr>
            <p:cNvPr id="127" name="Picture 12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28" name="Picture 12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29" name="Picture 12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30" name="Picture 129"/>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31" name="Picture 130"/>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32" name="Picture 13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137" name="Group 136"/>
          <p:cNvGrpSpPr/>
          <p:nvPr/>
        </p:nvGrpSpPr>
        <p:grpSpPr>
          <a:xfrm>
            <a:off x="9947743" y="2709450"/>
            <a:ext cx="1427560" cy="2385378"/>
            <a:chOff x="6371150" y="2709450"/>
            <a:chExt cx="1427560" cy="2385378"/>
          </a:xfrm>
        </p:grpSpPr>
        <p:pic>
          <p:nvPicPr>
            <p:cNvPr id="138" name="Picture 13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39" name="Picture 13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40" name="Picture 13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41" name="Picture 140"/>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42" name="Picture 141"/>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43" name="Picture 14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2" name="Group 1"/>
          <p:cNvGrpSpPr/>
          <p:nvPr/>
        </p:nvGrpSpPr>
        <p:grpSpPr>
          <a:xfrm>
            <a:off x="8173259" y="3602456"/>
            <a:ext cx="600626" cy="752080"/>
            <a:chOff x="8173259" y="3602456"/>
            <a:chExt cx="600626" cy="752080"/>
          </a:xfrm>
        </p:grpSpPr>
        <p:sp>
          <p:nvSpPr>
            <p:cNvPr id="49" name="Rounded Rectangle 48"/>
            <p:cNvSpPr/>
            <p:nvPr/>
          </p:nvSpPr>
          <p:spPr bwMode="auto">
            <a:xfrm>
              <a:off x="8173259" y="3602456"/>
              <a:ext cx="600626" cy="752080"/>
            </a:xfrm>
            <a:prstGeom prst="roundRect">
              <a:avLst>
                <a:gd name="adj" fmla="val 10276"/>
              </a:avLst>
            </a:prstGeom>
            <a:solidFill>
              <a:srgbClr val="ED1E79"/>
            </a:solid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50" name="Picture 49"/>
            <p:cNvPicPr>
              <a:picLocks noChangeAspect="1"/>
            </p:cNvPicPr>
            <p:nvPr/>
          </p:nvPicPr>
          <p:blipFill>
            <a:blip r:embed="rId7" cstate="print">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8262809" y="3757835"/>
              <a:ext cx="434829" cy="434829"/>
            </a:xfrm>
            <a:prstGeom prst="rect">
              <a:avLst/>
            </a:prstGeom>
          </p:spPr>
        </p:pic>
      </p:grpSp>
      <p:sp>
        <p:nvSpPr>
          <p:cNvPr id="5" name="Rounded Rectangle 4"/>
          <p:cNvSpPr/>
          <p:nvPr/>
        </p:nvSpPr>
        <p:spPr bwMode="auto">
          <a:xfrm>
            <a:off x="8159515" y="3582559"/>
            <a:ext cx="636754" cy="790047"/>
          </a:xfrm>
          <a:prstGeom prst="roundRect">
            <a:avLst>
              <a:gd name="adj" fmla="val 8320"/>
            </a:avLst>
          </a:prstGeom>
          <a:solidFill>
            <a:srgbClr val="59595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4" name="Rounded Rectangle 53"/>
          <p:cNvSpPr/>
          <p:nvPr/>
        </p:nvSpPr>
        <p:spPr bwMode="auto">
          <a:xfrm>
            <a:off x="6393534" y="2727717"/>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115" name="Group 114"/>
          <p:cNvGrpSpPr/>
          <p:nvPr/>
        </p:nvGrpSpPr>
        <p:grpSpPr>
          <a:xfrm>
            <a:off x="6371150" y="2709450"/>
            <a:ext cx="1427560" cy="2385378"/>
            <a:chOff x="6371150" y="2709450"/>
            <a:chExt cx="1427560" cy="2385378"/>
          </a:xfrm>
        </p:grpSpPr>
        <p:pic>
          <p:nvPicPr>
            <p:cNvPr id="116" name="Picture 11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17" name="Picture 11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18" name="Picture 1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19" name="Picture 118"/>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20" name="Picture 119"/>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21" name="Picture 12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sp>
        <p:nvSpPr>
          <p:cNvPr id="53" name="Title 3"/>
          <p:cNvSpPr txBox="1">
            <a:spLocks/>
          </p:cNvSpPr>
          <p:nvPr/>
        </p:nvSpPr>
        <p:spPr>
          <a:xfrm>
            <a:off x="628009" y="2554470"/>
            <a:ext cx="4586070" cy="1994392"/>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r>
              <a:rPr lang="zh-CN" altLang="en-US" sz="7200" dirty="0" smtClean="0">
                <a:solidFill>
                  <a:srgbClr val="5F5F5F">
                    <a:alpha val="99000"/>
                  </a:srgbClr>
                </a:solidFill>
              </a:rPr>
              <a:t>高可靠性</a:t>
            </a:r>
            <a:endParaRPr lang="en-US" altLang="zh-CN" sz="7200" dirty="0" smtClean="0">
              <a:solidFill>
                <a:srgbClr val="5F5F5F">
                  <a:alpha val="99000"/>
                </a:srgbClr>
              </a:solidFill>
            </a:endParaRPr>
          </a:p>
          <a:p>
            <a:r>
              <a:rPr lang="zh-CN" altLang="en-US" sz="7200" dirty="0" smtClean="0">
                <a:solidFill>
                  <a:srgbClr val="5F5F5F">
                    <a:alpha val="99000"/>
                  </a:srgbClr>
                </a:solidFill>
              </a:rPr>
              <a:t>始终在线</a:t>
            </a:r>
            <a:endParaRPr sz="7200" dirty="0">
              <a:solidFill>
                <a:srgbClr val="5F5F5F">
                  <a:alpha val="99000"/>
                </a:srgbClr>
              </a:solidFill>
            </a:endParaRPr>
          </a:p>
        </p:txBody>
      </p:sp>
      <p:sp>
        <p:nvSpPr>
          <p:cNvPr id="46" name="TextBox 45"/>
          <p:cNvSpPr txBox="1"/>
          <p:nvPr/>
        </p:nvSpPr>
        <p:spPr>
          <a:xfrm>
            <a:off x="7320525" y="5629641"/>
            <a:ext cx="3120174" cy="221599"/>
          </a:xfrm>
          <a:prstGeom prst="rect">
            <a:avLst/>
          </a:prstGeom>
          <a:noFill/>
        </p:spPr>
        <p:txBody>
          <a:bodyPr wrap="square" lIns="0" tIns="0" rIns="0" bIns="0" rtlCol="0">
            <a:spAutoFit/>
          </a:bodyPr>
          <a:lstStyle/>
          <a:p>
            <a:pPr algn="ctr">
              <a:lnSpc>
                <a:spcPct val="80000"/>
              </a:lnSpc>
              <a:spcBef>
                <a:spcPct val="20000"/>
              </a:spcBef>
              <a:buSzPct val="80000"/>
            </a:pPr>
            <a:r>
              <a:rPr lang="en-US" sz="1800" dirty="0">
                <a:solidFill>
                  <a:srgbClr val="5F5F5F">
                    <a:alpha val="99000"/>
                  </a:srgbClr>
                </a:solidFill>
              </a:rPr>
              <a:t>Windows Azure Storage</a:t>
            </a:r>
          </a:p>
        </p:txBody>
      </p:sp>
      <p:sp>
        <p:nvSpPr>
          <p:cNvPr id="3" name="Title 2"/>
          <p:cNvSpPr>
            <a:spLocks noGrp="1"/>
          </p:cNvSpPr>
          <p:nvPr>
            <p:ph type="title"/>
          </p:nvPr>
        </p:nvSpPr>
        <p:spPr>
          <a:xfrm>
            <a:off x="519112" y="228600"/>
            <a:ext cx="11149013" cy="747897"/>
          </a:xfrm>
        </p:spPr>
        <p:txBody>
          <a:bodyPr/>
          <a:lstStyle/>
          <a:p>
            <a:r>
              <a:rPr lang="zh-CN" altLang="en-US" dirty="0" smtClean="0"/>
              <a:t>拥有持久驱动器的</a:t>
            </a:r>
            <a:r>
              <a:rPr lang="zh-CN" altLang="en-US" dirty="0"/>
              <a:t>虚拟机</a:t>
            </a:r>
            <a:endParaRPr lang="en-US" dirty="0"/>
          </a:p>
        </p:txBody>
      </p:sp>
    </p:spTree>
    <p:extLst>
      <p:ext uri="{BB962C8B-B14F-4D97-AF65-F5344CB8AC3E}">
        <p14:creationId xmlns:p14="http://schemas.microsoft.com/office/powerpoint/2010/main" val="400309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Oval 63"/>
          <p:cNvSpPr/>
          <p:nvPr/>
        </p:nvSpPr>
        <p:spPr bwMode="auto">
          <a:xfrm>
            <a:off x="856902" y="4188370"/>
            <a:ext cx="499919" cy="499919"/>
          </a:xfrm>
          <a:prstGeom prst="ellipse">
            <a:avLst/>
          </a:prstGeom>
          <a:solidFill>
            <a:srgbClr val="92D050">
              <a:alpha val="50196"/>
            </a:srgbClr>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62" name="Oval 61"/>
          <p:cNvSpPr/>
          <p:nvPr/>
        </p:nvSpPr>
        <p:spPr bwMode="auto">
          <a:xfrm>
            <a:off x="4494212" y="4188370"/>
            <a:ext cx="499919" cy="499919"/>
          </a:xfrm>
          <a:prstGeom prst="ellipse">
            <a:avLst/>
          </a:prstGeom>
          <a:solidFill>
            <a:srgbClr val="92D050">
              <a:alpha val="50196"/>
            </a:srgbClr>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27" name="Group 26"/>
          <p:cNvGrpSpPr/>
          <p:nvPr/>
        </p:nvGrpSpPr>
        <p:grpSpPr>
          <a:xfrm>
            <a:off x="484093" y="2191962"/>
            <a:ext cx="4873213" cy="2749491"/>
            <a:chOff x="484093" y="1352838"/>
            <a:chExt cx="4873213" cy="2749491"/>
          </a:xfrm>
        </p:grpSpPr>
        <p:cxnSp>
          <p:nvCxnSpPr>
            <p:cNvPr id="1350" name="Straight Connector 1349"/>
            <p:cNvCxnSpPr/>
            <p:nvPr/>
          </p:nvCxnSpPr>
          <p:spPr>
            <a:xfrm rot="5400000">
              <a:off x="2920700" y="-1083769"/>
              <a:ext cx="0" cy="4873213"/>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cxnSp>
          <p:nvCxnSpPr>
            <p:cNvPr id="1351" name="Straight Connector 1350"/>
            <p:cNvCxnSpPr/>
            <p:nvPr/>
          </p:nvCxnSpPr>
          <p:spPr>
            <a:xfrm rot="5400000">
              <a:off x="2920700" y="-167272"/>
              <a:ext cx="0" cy="4873213"/>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cxnSp>
          <p:nvCxnSpPr>
            <p:cNvPr id="1352" name="Straight Connector 1351"/>
            <p:cNvCxnSpPr/>
            <p:nvPr/>
          </p:nvCxnSpPr>
          <p:spPr>
            <a:xfrm rot="5400000">
              <a:off x="2920700" y="749226"/>
              <a:ext cx="0" cy="4873213"/>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cxnSp>
          <p:nvCxnSpPr>
            <p:cNvPr id="1353" name="Straight Connector 1352"/>
            <p:cNvCxnSpPr/>
            <p:nvPr/>
          </p:nvCxnSpPr>
          <p:spPr>
            <a:xfrm rot="5400000">
              <a:off x="2920700" y="1665722"/>
              <a:ext cx="0" cy="4873213"/>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grpSp>
      <p:sp>
        <p:nvSpPr>
          <p:cNvPr id="61" name="Title 3"/>
          <p:cNvSpPr txBox="1">
            <a:spLocks/>
          </p:cNvSpPr>
          <p:nvPr/>
        </p:nvSpPr>
        <p:spPr>
          <a:xfrm>
            <a:off x="628009" y="5160219"/>
            <a:ext cx="4586070" cy="110799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r>
              <a:rPr lang="zh-CN" altLang="en-US" sz="4000" dirty="0">
                <a:solidFill>
                  <a:schemeClr val="tx1">
                    <a:alpha val="99000"/>
                  </a:schemeClr>
                </a:solidFill>
              </a:rPr>
              <a:t>持续的跨地</a:t>
            </a:r>
            <a:r>
              <a:rPr lang="zh-CN" altLang="en-US" sz="4000" dirty="0" smtClean="0">
                <a:solidFill>
                  <a:schemeClr val="tx1">
                    <a:alpha val="99000"/>
                  </a:schemeClr>
                </a:solidFill>
              </a:rPr>
              <a:t>域</a:t>
            </a:r>
            <a:endParaRPr lang="en-US" altLang="zh-CN" sz="4000" dirty="0" smtClean="0">
              <a:solidFill>
                <a:schemeClr val="tx1">
                  <a:alpha val="99000"/>
                </a:schemeClr>
              </a:solidFill>
            </a:endParaRPr>
          </a:p>
          <a:p>
            <a:pPr algn="ctr"/>
            <a:r>
              <a:rPr lang="zh-CN" altLang="en-US" sz="4000" dirty="0" smtClean="0">
                <a:solidFill>
                  <a:schemeClr val="tx1">
                    <a:alpha val="99000"/>
                  </a:schemeClr>
                </a:solidFill>
              </a:rPr>
              <a:t>存</a:t>
            </a:r>
            <a:r>
              <a:rPr lang="zh-CN" altLang="en-US" sz="4000" dirty="0">
                <a:solidFill>
                  <a:schemeClr val="tx1">
                    <a:alpha val="99000"/>
                  </a:schemeClr>
                </a:solidFill>
              </a:rPr>
              <a:t>储复制</a:t>
            </a:r>
          </a:p>
        </p:txBody>
      </p:sp>
      <p:sp>
        <p:nvSpPr>
          <p:cNvPr id="1339" name="Oval 536"/>
          <p:cNvSpPr>
            <a:spLocks noChangeAspect="1" noChangeArrowheads="1"/>
          </p:cNvSpPr>
          <p:nvPr/>
        </p:nvSpPr>
        <p:spPr bwMode="auto">
          <a:xfrm>
            <a:off x="1053913" y="4390922"/>
            <a:ext cx="105894" cy="105894"/>
          </a:xfrm>
          <a:prstGeom prst="ellipse">
            <a:avLst/>
          </a:prstGeom>
          <a:solidFill>
            <a:srgbClr val="92D05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292929"/>
              </a:solidFill>
            </a:endParaRPr>
          </a:p>
        </p:txBody>
      </p:sp>
      <p:grpSp>
        <p:nvGrpSpPr>
          <p:cNvPr id="21" name="Group 20"/>
          <p:cNvGrpSpPr/>
          <p:nvPr/>
        </p:nvGrpSpPr>
        <p:grpSpPr>
          <a:xfrm>
            <a:off x="628009" y="2058323"/>
            <a:ext cx="4582487" cy="2941875"/>
            <a:chOff x="628009" y="1463040"/>
            <a:chExt cx="4582487" cy="2460962"/>
          </a:xfrm>
        </p:grpSpPr>
        <p:cxnSp>
          <p:nvCxnSpPr>
            <p:cNvPr id="20" name="Straight Connector 19"/>
            <p:cNvCxnSpPr/>
            <p:nvPr/>
          </p:nvCxnSpPr>
          <p:spPr>
            <a:xfrm>
              <a:off x="628009" y="1463040"/>
              <a:ext cx="0" cy="2460962"/>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cxnSp>
          <p:nvCxnSpPr>
            <p:cNvPr id="1342" name="Straight Connector 1341"/>
            <p:cNvCxnSpPr/>
            <p:nvPr/>
          </p:nvCxnSpPr>
          <p:spPr>
            <a:xfrm>
              <a:off x="1544506" y="1463040"/>
              <a:ext cx="0" cy="2460962"/>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cxnSp>
          <p:nvCxnSpPr>
            <p:cNvPr id="1343" name="Straight Connector 1342"/>
            <p:cNvCxnSpPr/>
            <p:nvPr/>
          </p:nvCxnSpPr>
          <p:spPr>
            <a:xfrm>
              <a:off x="2461003" y="1463040"/>
              <a:ext cx="0" cy="2460962"/>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cxnSp>
          <p:nvCxnSpPr>
            <p:cNvPr id="1344" name="Straight Connector 1343"/>
            <p:cNvCxnSpPr/>
            <p:nvPr/>
          </p:nvCxnSpPr>
          <p:spPr>
            <a:xfrm>
              <a:off x="3377500" y="1463040"/>
              <a:ext cx="0" cy="2460962"/>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cxnSp>
          <p:nvCxnSpPr>
            <p:cNvPr id="1345" name="Straight Connector 1344"/>
            <p:cNvCxnSpPr/>
            <p:nvPr/>
          </p:nvCxnSpPr>
          <p:spPr>
            <a:xfrm>
              <a:off x="4293997" y="1463040"/>
              <a:ext cx="0" cy="2460962"/>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cxnSp>
          <p:nvCxnSpPr>
            <p:cNvPr id="1346" name="Straight Connector 1345"/>
            <p:cNvCxnSpPr/>
            <p:nvPr/>
          </p:nvCxnSpPr>
          <p:spPr>
            <a:xfrm>
              <a:off x="5210496" y="1463040"/>
              <a:ext cx="0" cy="2460962"/>
            </a:xfrm>
            <a:prstGeom prst="line">
              <a:avLst/>
            </a:prstGeom>
            <a:ln>
              <a:solidFill>
                <a:srgbClr val="A6A6A6"/>
              </a:solidFill>
              <a:prstDash val="sysDash"/>
            </a:ln>
          </p:spPr>
          <p:style>
            <a:lnRef idx="1">
              <a:schemeClr val="accent1"/>
            </a:lnRef>
            <a:fillRef idx="0">
              <a:schemeClr val="accent1"/>
            </a:fillRef>
            <a:effectRef idx="0">
              <a:schemeClr val="accent1"/>
            </a:effectRef>
            <a:fontRef idx="minor">
              <a:schemeClr val="tx1"/>
            </a:fontRef>
          </p:style>
        </p:cxnSp>
      </p:grpSp>
      <p:sp>
        <p:nvSpPr>
          <p:cNvPr id="18" name="Pentagon 17"/>
          <p:cNvSpPr/>
          <p:nvPr/>
        </p:nvSpPr>
        <p:spPr bwMode="auto">
          <a:xfrm rot="5400000">
            <a:off x="389090" y="2806107"/>
            <a:ext cx="1435542" cy="783245"/>
          </a:xfrm>
          <a:prstGeom prst="homePlat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vert270"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b="1" dirty="0" smtClean="0">
                <a:gradFill>
                  <a:gsLst>
                    <a:gs pos="0">
                      <a:srgbClr val="FFFFFF"/>
                    </a:gs>
                    <a:gs pos="100000">
                      <a:srgbClr val="FFFFFF"/>
                    </a:gs>
                  </a:gsLst>
                  <a:lin ang="5400000" scaled="0"/>
                </a:gradFill>
              </a:rPr>
              <a:t>WEST</a:t>
            </a:r>
          </a:p>
          <a:p>
            <a:pPr algn="ctr" defTabSz="914099" fontAlgn="base">
              <a:spcBef>
                <a:spcPct val="0"/>
              </a:spcBef>
              <a:spcAft>
                <a:spcPct val="0"/>
              </a:spcAft>
            </a:pPr>
            <a:r>
              <a:rPr lang="en-US" sz="1800" b="1" dirty="0" smtClean="0">
                <a:gradFill>
                  <a:gsLst>
                    <a:gs pos="0">
                      <a:srgbClr val="FFFFFF"/>
                    </a:gs>
                    <a:gs pos="100000">
                      <a:srgbClr val="FFFFFF"/>
                    </a:gs>
                  </a:gsLst>
                  <a:lin ang="5400000" scaled="0"/>
                </a:gradFill>
              </a:rPr>
              <a:t>DC</a:t>
            </a:r>
          </a:p>
        </p:txBody>
      </p:sp>
      <p:sp>
        <p:nvSpPr>
          <p:cNvPr id="1355" name="Pentagon 1354"/>
          <p:cNvSpPr/>
          <p:nvPr/>
        </p:nvSpPr>
        <p:spPr bwMode="auto">
          <a:xfrm rot="5400000">
            <a:off x="4038074" y="2806108"/>
            <a:ext cx="1435542" cy="783245"/>
          </a:xfrm>
          <a:prstGeom prst="homePlat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vert270"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b="1" dirty="0" smtClean="0">
                <a:gradFill>
                  <a:gsLst>
                    <a:gs pos="0">
                      <a:srgbClr val="FFFFFF"/>
                    </a:gs>
                    <a:gs pos="100000">
                      <a:srgbClr val="FFFFFF"/>
                    </a:gs>
                  </a:gsLst>
                  <a:lin ang="5400000" scaled="0"/>
                </a:gradFill>
              </a:rPr>
              <a:t>EAST</a:t>
            </a:r>
          </a:p>
          <a:p>
            <a:pPr algn="ctr" defTabSz="914099" fontAlgn="base">
              <a:spcBef>
                <a:spcPct val="0"/>
              </a:spcBef>
              <a:spcAft>
                <a:spcPct val="0"/>
              </a:spcAft>
            </a:pPr>
            <a:r>
              <a:rPr lang="en-US" sz="1800" b="1" dirty="0" smtClean="0">
                <a:gradFill>
                  <a:gsLst>
                    <a:gs pos="0">
                      <a:srgbClr val="FFFFFF"/>
                    </a:gs>
                    <a:gs pos="100000">
                      <a:srgbClr val="FFFFFF"/>
                    </a:gs>
                  </a:gsLst>
                  <a:lin ang="5400000" scaled="0"/>
                </a:gradFill>
              </a:rPr>
              <a:t>DC</a:t>
            </a:r>
          </a:p>
        </p:txBody>
      </p:sp>
      <p:sp>
        <p:nvSpPr>
          <p:cNvPr id="1358" name="Oval 536"/>
          <p:cNvSpPr>
            <a:spLocks noChangeAspect="1" noChangeArrowheads="1"/>
          </p:cNvSpPr>
          <p:nvPr/>
        </p:nvSpPr>
        <p:spPr bwMode="auto">
          <a:xfrm>
            <a:off x="4691224" y="4390922"/>
            <a:ext cx="105894" cy="105894"/>
          </a:xfrm>
          <a:prstGeom prst="ellipse">
            <a:avLst/>
          </a:prstGeom>
          <a:solidFill>
            <a:srgbClr val="92D05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292929"/>
              </a:solidFill>
            </a:endParaRPr>
          </a:p>
        </p:txBody>
      </p:sp>
      <p:sp>
        <p:nvSpPr>
          <p:cNvPr id="23" name="TextBox 22"/>
          <p:cNvSpPr txBox="1"/>
          <p:nvPr/>
        </p:nvSpPr>
        <p:spPr>
          <a:xfrm>
            <a:off x="2247465" y="4593702"/>
            <a:ext cx="1183016" cy="249299"/>
          </a:xfrm>
          <a:prstGeom prst="rect">
            <a:avLst/>
          </a:prstGeom>
          <a:noFill/>
        </p:spPr>
        <p:txBody>
          <a:bodyPr wrap="none" lIns="0" tIns="0" rIns="0" bIns="0" rtlCol="0">
            <a:spAutoFit/>
          </a:bodyPr>
          <a:lstStyle/>
          <a:p>
            <a:pPr>
              <a:lnSpc>
                <a:spcPct val="90000"/>
              </a:lnSpc>
              <a:spcBef>
                <a:spcPct val="20000"/>
              </a:spcBef>
              <a:buSzPct val="80000"/>
            </a:pPr>
            <a:r>
              <a:rPr lang="en-US" sz="1800" i="1" dirty="0" smtClean="0">
                <a:solidFill>
                  <a:srgbClr val="FFFFFF"/>
                </a:solidFill>
              </a:rPr>
              <a:t>&gt; 500 miles</a:t>
            </a:r>
            <a:endParaRPr lang="en-US" sz="1800" i="1" dirty="0">
              <a:solidFill>
                <a:srgbClr val="FFFFFF"/>
              </a:solidFill>
            </a:endParaRPr>
          </a:p>
        </p:txBody>
      </p:sp>
      <p:cxnSp>
        <p:nvCxnSpPr>
          <p:cNvPr id="1359" name="Straight Connector 1358"/>
          <p:cNvCxnSpPr/>
          <p:nvPr/>
        </p:nvCxnSpPr>
        <p:spPr>
          <a:xfrm>
            <a:off x="1106861" y="4443869"/>
            <a:ext cx="3584363" cy="0"/>
          </a:xfrm>
          <a:prstGeom prst="line">
            <a:avLst/>
          </a:prstGeom>
          <a:ln w="28575">
            <a:solidFill>
              <a:srgbClr val="92D050"/>
            </a:solidFill>
            <a:prstDash val="sysDash"/>
          </a:ln>
        </p:spPr>
        <p:style>
          <a:lnRef idx="1">
            <a:schemeClr val="accent1"/>
          </a:lnRef>
          <a:fillRef idx="0">
            <a:schemeClr val="accent1"/>
          </a:fillRef>
          <a:effectRef idx="0">
            <a:schemeClr val="accent1"/>
          </a:effectRef>
          <a:fontRef idx="minor">
            <a:schemeClr val="tx1"/>
          </a:fontRef>
        </p:style>
      </p:cxnSp>
      <p:sp>
        <p:nvSpPr>
          <p:cNvPr id="63" name="Rounded Rectangle 62"/>
          <p:cNvSpPr/>
          <p:nvPr/>
        </p:nvSpPr>
        <p:spPr bwMode="auto">
          <a:xfrm>
            <a:off x="6046002" y="2033253"/>
            <a:ext cx="5669220" cy="3380071"/>
          </a:xfrm>
          <a:prstGeom prst="roundRect">
            <a:avLst>
              <a:gd name="adj" fmla="val 3964"/>
            </a:avLst>
          </a:prstGeom>
          <a:solidFill>
            <a:srgbClr val="A6A6A6"/>
          </a:solidFill>
          <a:ln>
            <a:solidFill>
              <a:srgbClr val="A6A6A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solidFill>
                <a:srgbClr val="FFFFFF"/>
              </a:solidFill>
            </a:endParaRPr>
          </a:p>
        </p:txBody>
      </p:sp>
      <p:grpSp>
        <p:nvGrpSpPr>
          <p:cNvPr id="65" name="Group 64"/>
          <p:cNvGrpSpPr/>
          <p:nvPr/>
        </p:nvGrpSpPr>
        <p:grpSpPr>
          <a:xfrm>
            <a:off x="6257557" y="2252065"/>
            <a:ext cx="1671976" cy="2950074"/>
            <a:chOff x="3857138" y="-151910"/>
            <a:chExt cx="1671976" cy="2950074"/>
          </a:xfrm>
        </p:grpSpPr>
        <p:pic>
          <p:nvPicPr>
            <p:cNvPr id="66" name="Picture 65"/>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67" name="Rectangle 66"/>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68" name="Picture 67"/>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69" name="Group 68"/>
          <p:cNvGrpSpPr/>
          <p:nvPr/>
        </p:nvGrpSpPr>
        <p:grpSpPr>
          <a:xfrm>
            <a:off x="8045922" y="2252065"/>
            <a:ext cx="1671976" cy="2950074"/>
            <a:chOff x="3857138" y="-151910"/>
            <a:chExt cx="1671976" cy="2950074"/>
          </a:xfrm>
        </p:grpSpPr>
        <p:pic>
          <p:nvPicPr>
            <p:cNvPr id="70" name="Picture 69"/>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71" name="Rectangle 70"/>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2" name="Picture 71"/>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grpSp>
        <p:nvGrpSpPr>
          <p:cNvPr id="73" name="Group 72"/>
          <p:cNvGrpSpPr/>
          <p:nvPr/>
        </p:nvGrpSpPr>
        <p:grpSpPr>
          <a:xfrm>
            <a:off x="9834150" y="2252065"/>
            <a:ext cx="1671976" cy="2950074"/>
            <a:chOff x="3857138" y="-151910"/>
            <a:chExt cx="1671976" cy="2950074"/>
          </a:xfrm>
        </p:grpSpPr>
        <p:pic>
          <p:nvPicPr>
            <p:cNvPr id="74" name="Picture 73"/>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857140" y="-151910"/>
              <a:ext cx="1671974" cy="303820"/>
            </a:xfrm>
            <a:prstGeom prst="rect">
              <a:avLst/>
            </a:prstGeom>
          </p:spPr>
        </p:pic>
        <p:sp>
          <p:nvSpPr>
            <p:cNvPr id="75" name="Rectangle 74"/>
            <p:cNvSpPr/>
            <p:nvPr/>
          </p:nvSpPr>
          <p:spPr bwMode="auto">
            <a:xfrm>
              <a:off x="3857138" y="151910"/>
              <a:ext cx="1671975" cy="2541479"/>
            </a:xfrm>
            <a:prstGeom prst="rect">
              <a:avLst/>
            </a:prstGeom>
            <a:gradFill>
              <a:gsLst>
                <a:gs pos="0">
                  <a:schemeClr val="bg2">
                    <a:lumMod val="16000"/>
                  </a:schemeClr>
                </a:gs>
                <a:gs pos="100000">
                  <a:schemeClr val="bg2">
                    <a:lumMod val="19000"/>
                  </a:schemeClr>
                </a:gs>
                <a:gs pos="86000">
                  <a:srgbClr val="434343"/>
                </a:gs>
                <a:gs pos="18000">
                  <a:schemeClr val="bg2">
                    <a:lumMod val="27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7" name="Picture 76"/>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857140" y="2691324"/>
              <a:ext cx="1671974" cy="106840"/>
            </a:xfrm>
            <a:prstGeom prst="rect">
              <a:avLst/>
            </a:prstGeom>
          </p:spPr>
        </p:pic>
      </p:grpSp>
      <p:sp>
        <p:nvSpPr>
          <p:cNvPr id="78" name="Rounded Rectangle 77"/>
          <p:cNvSpPr/>
          <p:nvPr/>
        </p:nvSpPr>
        <p:spPr bwMode="auto">
          <a:xfrm>
            <a:off x="8959674" y="3607404"/>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79" name="Rounded Rectangle 78"/>
          <p:cNvSpPr/>
          <p:nvPr/>
        </p:nvSpPr>
        <p:spPr bwMode="auto">
          <a:xfrm>
            <a:off x="8159515" y="3602456"/>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80" name="Rounded Rectangle 79"/>
          <p:cNvSpPr/>
          <p:nvPr/>
        </p:nvSpPr>
        <p:spPr bwMode="auto">
          <a:xfrm>
            <a:off x="10742612" y="2731008"/>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81" name="Group 80"/>
          <p:cNvGrpSpPr/>
          <p:nvPr/>
        </p:nvGrpSpPr>
        <p:grpSpPr>
          <a:xfrm>
            <a:off x="8159515" y="2709450"/>
            <a:ext cx="1427560" cy="2385378"/>
            <a:chOff x="6371150" y="2709450"/>
            <a:chExt cx="1427560" cy="2385378"/>
          </a:xfrm>
        </p:grpSpPr>
        <p:pic>
          <p:nvPicPr>
            <p:cNvPr id="82" name="Picture 8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83" name="Picture 8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84" name="Picture 8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85" name="Picture 84"/>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86" name="Picture 85"/>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87" name="Picture 8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88" name="Group 87"/>
          <p:cNvGrpSpPr/>
          <p:nvPr/>
        </p:nvGrpSpPr>
        <p:grpSpPr>
          <a:xfrm>
            <a:off x="9947743" y="2709450"/>
            <a:ext cx="1427560" cy="2385378"/>
            <a:chOff x="6371150" y="2709450"/>
            <a:chExt cx="1427560" cy="2385378"/>
          </a:xfrm>
        </p:grpSpPr>
        <p:pic>
          <p:nvPicPr>
            <p:cNvPr id="89" name="Picture 8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90" name="Picture 8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91" name="Picture 9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92" name="Picture 91"/>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93" name="Picture 92"/>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94" name="Picture 9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grpSp>
        <p:nvGrpSpPr>
          <p:cNvPr id="95" name="Group 94"/>
          <p:cNvGrpSpPr/>
          <p:nvPr/>
        </p:nvGrpSpPr>
        <p:grpSpPr>
          <a:xfrm>
            <a:off x="8173259" y="3602456"/>
            <a:ext cx="600626" cy="752080"/>
            <a:chOff x="8173259" y="3602456"/>
            <a:chExt cx="600626" cy="752080"/>
          </a:xfrm>
        </p:grpSpPr>
        <p:sp>
          <p:nvSpPr>
            <p:cNvPr id="96" name="Rounded Rectangle 95"/>
            <p:cNvSpPr/>
            <p:nvPr/>
          </p:nvSpPr>
          <p:spPr bwMode="auto">
            <a:xfrm>
              <a:off x="8173259" y="3602456"/>
              <a:ext cx="600626" cy="752080"/>
            </a:xfrm>
            <a:prstGeom prst="roundRect">
              <a:avLst>
                <a:gd name="adj" fmla="val 10276"/>
              </a:avLst>
            </a:prstGeom>
            <a:solidFill>
              <a:srgbClr val="ED1E79"/>
            </a:solid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97" name="Picture 96"/>
            <p:cNvPicPr>
              <a:picLocks noChangeAspect="1"/>
            </p:cNvPicPr>
            <p:nvPr/>
          </p:nvPicPr>
          <p:blipFill>
            <a:blip r:embed="rId7" cstate="print">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8262809" y="3757835"/>
              <a:ext cx="434829" cy="434829"/>
            </a:xfrm>
            <a:prstGeom prst="rect">
              <a:avLst/>
            </a:prstGeom>
          </p:spPr>
        </p:pic>
      </p:grpSp>
      <p:sp>
        <p:nvSpPr>
          <p:cNvPr id="112" name="Rounded Rectangle 111"/>
          <p:cNvSpPr/>
          <p:nvPr/>
        </p:nvSpPr>
        <p:spPr bwMode="auto">
          <a:xfrm>
            <a:off x="8159515" y="3582559"/>
            <a:ext cx="636754" cy="790047"/>
          </a:xfrm>
          <a:prstGeom prst="roundRect">
            <a:avLst>
              <a:gd name="adj" fmla="val 8320"/>
            </a:avLst>
          </a:prstGeom>
          <a:solidFill>
            <a:srgbClr val="59595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13" name="Rounded Rectangle 112"/>
          <p:cNvSpPr/>
          <p:nvPr/>
        </p:nvSpPr>
        <p:spPr bwMode="auto">
          <a:xfrm>
            <a:off x="6393534" y="2727717"/>
            <a:ext cx="614370" cy="752080"/>
          </a:xfrm>
          <a:prstGeom prst="roundRect">
            <a:avLst>
              <a:gd name="adj" fmla="val 891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114" name="Group 113"/>
          <p:cNvGrpSpPr/>
          <p:nvPr/>
        </p:nvGrpSpPr>
        <p:grpSpPr>
          <a:xfrm>
            <a:off x="6371150" y="2709450"/>
            <a:ext cx="1427560" cy="2385378"/>
            <a:chOff x="6371150" y="2709450"/>
            <a:chExt cx="1427560" cy="2385378"/>
          </a:xfrm>
        </p:grpSpPr>
        <p:pic>
          <p:nvPicPr>
            <p:cNvPr id="115" name="Picture 1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2709450"/>
              <a:ext cx="636754" cy="790047"/>
            </a:xfrm>
            <a:prstGeom prst="rect">
              <a:avLst/>
            </a:prstGeom>
          </p:spPr>
        </p:pic>
        <p:pic>
          <p:nvPicPr>
            <p:cNvPr id="116" name="Picture 11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3582559"/>
              <a:ext cx="636754" cy="790047"/>
            </a:xfrm>
            <a:prstGeom prst="rect">
              <a:avLst/>
            </a:prstGeom>
          </p:spPr>
        </p:pic>
        <p:pic>
          <p:nvPicPr>
            <p:cNvPr id="117" name="Picture 11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61956" y="3582559"/>
              <a:ext cx="636754" cy="790047"/>
            </a:xfrm>
            <a:prstGeom prst="rect">
              <a:avLst/>
            </a:prstGeom>
          </p:spPr>
        </p:pic>
        <p:pic>
          <p:nvPicPr>
            <p:cNvPr id="118" name="Picture 117"/>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6371150" y="4461376"/>
              <a:ext cx="636754" cy="633452"/>
            </a:xfrm>
            <a:prstGeom prst="rect">
              <a:avLst/>
            </a:prstGeom>
          </p:spPr>
        </p:pic>
        <p:pic>
          <p:nvPicPr>
            <p:cNvPr id="119" name="Picture 118"/>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7161956" y="4461376"/>
              <a:ext cx="636754" cy="633452"/>
            </a:xfrm>
            <a:prstGeom prst="rect">
              <a:avLst/>
            </a:prstGeom>
          </p:spPr>
        </p:pic>
        <p:pic>
          <p:nvPicPr>
            <p:cNvPr id="120" name="Picture 11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1150" y="2709450"/>
              <a:ext cx="636754" cy="790047"/>
            </a:xfrm>
            <a:prstGeom prst="rect">
              <a:avLst/>
            </a:prstGeom>
          </p:spPr>
        </p:pic>
      </p:grpSp>
      <p:sp>
        <p:nvSpPr>
          <p:cNvPr id="2" name="Oval 1"/>
          <p:cNvSpPr/>
          <p:nvPr/>
        </p:nvSpPr>
        <p:spPr bwMode="auto">
          <a:xfrm>
            <a:off x="1016625" y="4352439"/>
            <a:ext cx="180473" cy="180473"/>
          </a:xfrm>
          <a:prstGeom prst="ellips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rPr>
              <a:t> </a:t>
            </a:r>
          </a:p>
        </p:txBody>
      </p:sp>
      <p:sp>
        <p:nvSpPr>
          <p:cNvPr id="98" name="Oval 97"/>
          <p:cNvSpPr/>
          <p:nvPr/>
        </p:nvSpPr>
        <p:spPr bwMode="auto">
          <a:xfrm>
            <a:off x="1014915" y="4350729"/>
            <a:ext cx="180473" cy="180473"/>
          </a:xfrm>
          <a:prstGeom prst="ellips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rPr>
              <a:t> </a:t>
            </a:r>
          </a:p>
        </p:txBody>
      </p:sp>
      <p:sp>
        <p:nvSpPr>
          <p:cNvPr id="99" name="TextBox 98"/>
          <p:cNvSpPr txBox="1"/>
          <p:nvPr/>
        </p:nvSpPr>
        <p:spPr>
          <a:xfrm>
            <a:off x="7320525" y="5629641"/>
            <a:ext cx="3120174" cy="221599"/>
          </a:xfrm>
          <a:prstGeom prst="rect">
            <a:avLst/>
          </a:prstGeom>
          <a:noFill/>
        </p:spPr>
        <p:txBody>
          <a:bodyPr wrap="square" lIns="0" tIns="0" rIns="0" bIns="0" rtlCol="0">
            <a:spAutoFit/>
          </a:bodyPr>
          <a:lstStyle/>
          <a:p>
            <a:pPr algn="ctr">
              <a:lnSpc>
                <a:spcPct val="80000"/>
              </a:lnSpc>
              <a:spcBef>
                <a:spcPct val="20000"/>
              </a:spcBef>
              <a:buSzPct val="80000"/>
            </a:pPr>
            <a:r>
              <a:rPr lang="en-US" sz="1800" dirty="0">
                <a:solidFill>
                  <a:srgbClr val="5F5F5F">
                    <a:alpha val="99000"/>
                  </a:srgbClr>
                </a:solidFill>
              </a:rPr>
              <a:t>Windows Azure </a:t>
            </a:r>
            <a:r>
              <a:rPr lang="zh-CN" altLang="en-US" sz="1800" dirty="0" smtClean="0">
                <a:solidFill>
                  <a:srgbClr val="5F5F5F">
                    <a:alpha val="99000"/>
                  </a:srgbClr>
                </a:solidFill>
              </a:rPr>
              <a:t>存储</a:t>
            </a:r>
            <a:endParaRPr lang="en-US" sz="1800" dirty="0">
              <a:solidFill>
                <a:srgbClr val="5F5F5F">
                  <a:alpha val="99000"/>
                </a:srgbClr>
              </a:solidFill>
            </a:endParaRPr>
          </a:p>
        </p:txBody>
      </p:sp>
      <p:sp>
        <p:nvSpPr>
          <p:cNvPr id="4" name="Title 3"/>
          <p:cNvSpPr>
            <a:spLocks noGrp="1"/>
          </p:cNvSpPr>
          <p:nvPr>
            <p:ph type="title"/>
          </p:nvPr>
        </p:nvSpPr>
        <p:spPr/>
        <p:txBody>
          <a:bodyPr/>
          <a:lstStyle/>
          <a:p>
            <a:endParaRPr lang="en-US"/>
          </a:p>
        </p:txBody>
      </p:sp>
    </p:spTree>
    <p:extLst>
      <p:ext uri="{BB962C8B-B14F-4D97-AF65-F5344CB8AC3E}">
        <p14:creationId xmlns:p14="http://schemas.microsoft.com/office/powerpoint/2010/main" val="2072282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up)">
                                      <p:cBhvr>
                                        <p:cTn id="7" dur="500"/>
                                        <p:tgtEl>
                                          <p:spTgt spid="21"/>
                                        </p:tgtEl>
                                      </p:cBhvr>
                                    </p:animEffect>
                                  </p:childTnLst>
                                </p:cTn>
                              </p:par>
                              <p:par>
                                <p:cTn id="8" presetID="22" presetClass="entr" presetSubtype="8"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left)">
                                      <p:cBhvr>
                                        <p:cTn id="10" dur="500"/>
                                        <p:tgtEl>
                                          <p:spTgt spid="2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61"/>
                                        </p:tgtEl>
                                        <p:attrNameLst>
                                          <p:attrName>style.visibility</p:attrName>
                                        </p:attrNameLst>
                                      </p:cBhvr>
                                      <p:to>
                                        <p:strVal val="visible"/>
                                      </p:to>
                                    </p:set>
                                    <p:animEffect transition="in" filter="fade">
                                      <p:cBhvr>
                                        <p:cTn id="14" dur="500"/>
                                        <p:tgtEl>
                                          <p:spTgt spid="61"/>
                                        </p:tgtEl>
                                      </p:cBhvr>
                                    </p:animEffect>
                                  </p:childTnLst>
                                </p:cTn>
                              </p:par>
                            </p:childTnLst>
                          </p:cTn>
                        </p:par>
                        <p:par>
                          <p:cTn id="15" fill="hold">
                            <p:stCondLst>
                              <p:cond delay="1500"/>
                            </p:stCondLst>
                            <p:childTnLst>
                              <p:par>
                                <p:cTn id="16" presetID="22" presetClass="entr" presetSubtype="4"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wipe(down)">
                                      <p:cBhvr>
                                        <p:cTn id="18" dur="500"/>
                                        <p:tgtEl>
                                          <p:spTgt spid="18"/>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339"/>
                                        </p:tgtEl>
                                        <p:attrNameLst>
                                          <p:attrName>style.visibility</p:attrName>
                                        </p:attrNameLst>
                                      </p:cBhvr>
                                      <p:to>
                                        <p:strVal val="visible"/>
                                      </p:to>
                                    </p:set>
                                    <p:animEffect transition="in" filter="fade">
                                      <p:cBhvr>
                                        <p:cTn id="22" dur="250"/>
                                        <p:tgtEl>
                                          <p:spTgt spid="1339"/>
                                        </p:tgtEl>
                                      </p:cBhvr>
                                    </p:animEffect>
                                  </p:childTnLst>
                                </p:cTn>
                              </p:par>
                            </p:childTnLst>
                          </p:cTn>
                        </p:par>
                        <p:par>
                          <p:cTn id="23" fill="hold">
                            <p:stCondLst>
                              <p:cond delay="2250"/>
                            </p:stCondLst>
                            <p:childTnLst>
                              <p:par>
                                <p:cTn id="24" presetID="22" presetClass="entr" presetSubtype="4" fill="hold" grpId="0" nodeType="afterEffect">
                                  <p:stCondLst>
                                    <p:cond delay="0"/>
                                  </p:stCondLst>
                                  <p:childTnLst>
                                    <p:set>
                                      <p:cBhvr>
                                        <p:cTn id="25" dur="1" fill="hold">
                                          <p:stCondLst>
                                            <p:cond delay="0"/>
                                          </p:stCondLst>
                                        </p:cTn>
                                        <p:tgtEl>
                                          <p:spTgt spid="1355"/>
                                        </p:tgtEl>
                                        <p:attrNameLst>
                                          <p:attrName>style.visibility</p:attrName>
                                        </p:attrNameLst>
                                      </p:cBhvr>
                                      <p:to>
                                        <p:strVal val="visible"/>
                                      </p:to>
                                    </p:set>
                                    <p:animEffect transition="in" filter="wipe(down)">
                                      <p:cBhvr>
                                        <p:cTn id="26" dur="500"/>
                                        <p:tgtEl>
                                          <p:spTgt spid="1355"/>
                                        </p:tgtEl>
                                      </p:cBhvr>
                                    </p:animEffect>
                                  </p:childTnLst>
                                </p:cTn>
                              </p:par>
                            </p:childTnLst>
                          </p:cTn>
                        </p:par>
                        <p:par>
                          <p:cTn id="27" fill="hold">
                            <p:stCondLst>
                              <p:cond delay="2750"/>
                            </p:stCondLst>
                            <p:childTnLst>
                              <p:par>
                                <p:cTn id="28" presetID="10" presetClass="entr" presetSubtype="0" fill="hold" grpId="0" nodeType="afterEffect">
                                  <p:stCondLst>
                                    <p:cond delay="0"/>
                                  </p:stCondLst>
                                  <p:childTnLst>
                                    <p:set>
                                      <p:cBhvr>
                                        <p:cTn id="29" dur="1" fill="hold">
                                          <p:stCondLst>
                                            <p:cond delay="0"/>
                                          </p:stCondLst>
                                        </p:cTn>
                                        <p:tgtEl>
                                          <p:spTgt spid="1358"/>
                                        </p:tgtEl>
                                        <p:attrNameLst>
                                          <p:attrName>style.visibility</p:attrName>
                                        </p:attrNameLst>
                                      </p:cBhvr>
                                      <p:to>
                                        <p:strVal val="visible"/>
                                      </p:to>
                                    </p:set>
                                    <p:animEffect transition="in" filter="fade">
                                      <p:cBhvr>
                                        <p:cTn id="30" dur="250"/>
                                        <p:tgtEl>
                                          <p:spTgt spid="1358"/>
                                        </p:tgtEl>
                                      </p:cBhvr>
                                    </p:animEffect>
                                  </p:childTnLst>
                                </p:cTn>
                              </p:par>
                            </p:childTnLst>
                          </p:cTn>
                        </p:par>
                        <p:par>
                          <p:cTn id="31" fill="hold">
                            <p:stCondLst>
                              <p:cond delay="3000"/>
                            </p:stCondLst>
                            <p:childTnLst>
                              <p:par>
                                <p:cTn id="32" presetID="10" presetClass="entr" presetSubtype="0" fill="hold" grpId="0" nodeType="afterEffect">
                                  <p:stCondLst>
                                    <p:cond delay="1000"/>
                                  </p:stCondLst>
                                  <p:childTnLst>
                                    <p:set>
                                      <p:cBhvr>
                                        <p:cTn id="33" dur="1" fill="hold">
                                          <p:stCondLst>
                                            <p:cond delay="0"/>
                                          </p:stCondLst>
                                        </p:cTn>
                                        <p:tgtEl>
                                          <p:spTgt spid="64"/>
                                        </p:tgtEl>
                                        <p:attrNameLst>
                                          <p:attrName>style.visibility</p:attrName>
                                        </p:attrNameLst>
                                      </p:cBhvr>
                                      <p:to>
                                        <p:strVal val="visible"/>
                                      </p:to>
                                    </p:set>
                                    <p:animEffect transition="in" filter="fade">
                                      <p:cBhvr>
                                        <p:cTn id="34" dur="250"/>
                                        <p:tgtEl>
                                          <p:spTgt spid="64"/>
                                        </p:tgtEl>
                                      </p:cBhvr>
                                    </p:animEffect>
                                  </p:childTnLst>
                                </p:cTn>
                              </p:par>
                              <p:par>
                                <p:cTn id="35" presetID="22" presetClass="entr" presetSubtype="8" fill="hold" nodeType="withEffect">
                                  <p:stCondLst>
                                    <p:cond delay="1000"/>
                                  </p:stCondLst>
                                  <p:childTnLst>
                                    <p:set>
                                      <p:cBhvr>
                                        <p:cTn id="36" dur="1" fill="hold">
                                          <p:stCondLst>
                                            <p:cond delay="0"/>
                                          </p:stCondLst>
                                        </p:cTn>
                                        <p:tgtEl>
                                          <p:spTgt spid="1359"/>
                                        </p:tgtEl>
                                        <p:attrNameLst>
                                          <p:attrName>style.visibility</p:attrName>
                                        </p:attrNameLst>
                                      </p:cBhvr>
                                      <p:to>
                                        <p:strVal val="visible"/>
                                      </p:to>
                                    </p:set>
                                    <p:animEffect transition="in" filter="wipe(left)">
                                      <p:cBhvr>
                                        <p:cTn id="37" dur="1000"/>
                                        <p:tgtEl>
                                          <p:spTgt spid="1359"/>
                                        </p:tgtEl>
                                      </p:cBhvr>
                                    </p:animEffect>
                                  </p:childTnLst>
                                </p:cTn>
                              </p:par>
                            </p:childTnLst>
                          </p:cTn>
                        </p:par>
                        <p:par>
                          <p:cTn id="38" fill="hold">
                            <p:stCondLst>
                              <p:cond delay="5000"/>
                            </p:stCondLst>
                            <p:childTnLst>
                              <p:par>
                                <p:cTn id="39" presetID="10" presetClass="entr" presetSubtype="0" fill="hold" grpId="0" nodeType="afterEffect">
                                  <p:stCondLst>
                                    <p:cond delay="0"/>
                                  </p:stCondLst>
                                  <p:childTnLst>
                                    <p:set>
                                      <p:cBhvr>
                                        <p:cTn id="40" dur="1" fill="hold">
                                          <p:stCondLst>
                                            <p:cond delay="0"/>
                                          </p:stCondLst>
                                        </p:cTn>
                                        <p:tgtEl>
                                          <p:spTgt spid="62"/>
                                        </p:tgtEl>
                                        <p:attrNameLst>
                                          <p:attrName>style.visibility</p:attrName>
                                        </p:attrNameLst>
                                      </p:cBhvr>
                                      <p:to>
                                        <p:strVal val="visible"/>
                                      </p:to>
                                    </p:set>
                                    <p:animEffect transition="in" filter="fade">
                                      <p:cBhvr>
                                        <p:cTn id="41" dur="250"/>
                                        <p:tgtEl>
                                          <p:spTgt spid="62"/>
                                        </p:tgtEl>
                                      </p:cBhvr>
                                    </p:animEffect>
                                  </p:childTnLst>
                                </p:cTn>
                              </p:par>
                            </p:childTnLst>
                          </p:cTn>
                        </p:par>
                        <p:par>
                          <p:cTn id="42" fill="hold">
                            <p:stCondLst>
                              <p:cond delay="5250"/>
                            </p:stCondLst>
                            <p:childTnLst>
                              <p:par>
                                <p:cTn id="43" presetID="10" presetClass="entr" presetSubtype="0" fill="hold" grpId="0" nodeType="after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fade">
                                      <p:cBhvr>
                                        <p:cTn id="45" dur="500"/>
                                        <p:tgtEl>
                                          <p:spTgt spid="2"/>
                                        </p:tgtEl>
                                      </p:cBhvr>
                                    </p:animEffect>
                                  </p:childTnLst>
                                </p:cTn>
                              </p:par>
                              <p:par>
                                <p:cTn id="46" presetID="63" presetClass="path" presetSubtype="0" repeatCount="indefinite" accel="50000" decel="50000" fill="hold" grpId="1" nodeType="withEffect">
                                  <p:stCondLst>
                                    <p:cond delay="0"/>
                                  </p:stCondLst>
                                  <p:childTnLst>
                                    <p:animMotion origin="layout" path="M -2.5013E-6 4.28406E-6 L 0.29886 4.28406E-6 " pathEditMode="relative" rAng="0" ptsTypes="AA">
                                      <p:cBhvr>
                                        <p:cTn id="47" dur="2000" fill="hold"/>
                                        <p:tgtEl>
                                          <p:spTgt spid="2"/>
                                        </p:tgtEl>
                                        <p:attrNameLst>
                                          <p:attrName>ppt_x</p:attrName>
                                          <p:attrName>ppt_y</p:attrName>
                                        </p:attrNameLst>
                                      </p:cBhvr>
                                      <p:rCtr x="14943" y="0"/>
                                    </p:animMotion>
                                  </p:childTnLst>
                                </p:cTn>
                              </p:par>
                              <p:par>
                                <p:cTn id="48" presetID="10" presetClass="entr" presetSubtype="0" fill="hold" grpId="0" nodeType="withEffect">
                                  <p:stCondLst>
                                    <p:cond delay="500"/>
                                  </p:stCondLst>
                                  <p:childTnLst>
                                    <p:set>
                                      <p:cBhvr>
                                        <p:cTn id="49" dur="1" fill="hold">
                                          <p:stCondLst>
                                            <p:cond delay="0"/>
                                          </p:stCondLst>
                                        </p:cTn>
                                        <p:tgtEl>
                                          <p:spTgt spid="98"/>
                                        </p:tgtEl>
                                        <p:attrNameLst>
                                          <p:attrName>style.visibility</p:attrName>
                                        </p:attrNameLst>
                                      </p:cBhvr>
                                      <p:to>
                                        <p:strVal val="visible"/>
                                      </p:to>
                                    </p:set>
                                    <p:animEffect transition="in" filter="fade">
                                      <p:cBhvr>
                                        <p:cTn id="50" dur="500"/>
                                        <p:tgtEl>
                                          <p:spTgt spid="98"/>
                                        </p:tgtEl>
                                      </p:cBhvr>
                                    </p:animEffect>
                                  </p:childTnLst>
                                </p:cTn>
                              </p:par>
                              <p:par>
                                <p:cTn id="51" presetID="63" presetClass="path" presetSubtype="0" repeatCount="indefinite" accel="50000" decel="50000" fill="hold" grpId="1" nodeType="withEffect">
                                  <p:stCondLst>
                                    <p:cond delay="500"/>
                                  </p:stCondLst>
                                  <p:childTnLst>
                                    <p:animMotion origin="layout" path="M -2.5013E-6 4.28406E-6 L 0.29886 4.28406E-6 " pathEditMode="relative" rAng="0" ptsTypes="AA">
                                      <p:cBhvr>
                                        <p:cTn id="52" dur="2000" fill="hold"/>
                                        <p:tgtEl>
                                          <p:spTgt spid="98"/>
                                        </p:tgtEl>
                                        <p:attrNameLst>
                                          <p:attrName>ppt_x</p:attrName>
                                          <p:attrName>ppt_y</p:attrName>
                                        </p:attrNameLst>
                                      </p:cBhvr>
                                      <p:rCtr x="14943" y="0"/>
                                    </p:animMotion>
                                  </p:childTnLst>
                                </p:cTn>
                              </p:par>
                            </p:childTnLst>
                          </p:cTn>
                        </p:par>
                        <p:par>
                          <p:cTn id="53" fill="hold">
                            <p:stCondLst>
                              <p:cond delay="7750"/>
                            </p:stCondLst>
                            <p:childTnLst>
                              <p:par>
                                <p:cTn id="54" presetID="10" presetClass="entr" presetSubtype="0" fill="hold" grpId="0" nodeType="after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2" grpId="0" animBg="1"/>
      <p:bldP spid="61" grpId="0"/>
      <p:bldP spid="1339" grpId="0" animBg="1"/>
      <p:bldP spid="18" grpId="0" animBg="1"/>
      <p:bldP spid="1355" grpId="0" animBg="1"/>
      <p:bldP spid="1358" grpId="0" animBg="1"/>
      <p:bldP spid="23" grpId="0"/>
      <p:bldP spid="2" grpId="0" animBg="1"/>
      <p:bldP spid="2" grpId="1" animBg="1"/>
      <p:bldP spid="98" grpId="0" animBg="1"/>
      <p:bldP spid="98"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txBox="1">
            <a:spLocks/>
          </p:cNvSpPr>
          <p:nvPr/>
        </p:nvSpPr>
        <p:spPr>
          <a:xfrm>
            <a:off x="4663440" y="2487168"/>
            <a:ext cx="6369515"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tabLst>
                <a:tab pos="1089025" algn="l"/>
              </a:tabLst>
            </a:pPr>
            <a:r>
              <a:rPr lang="zh-CN" altLang="en-US" dirty="0" smtClean="0">
                <a:solidFill>
                  <a:schemeClr val="tx1">
                    <a:alpha val="99000"/>
                  </a:schemeClr>
                </a:solidFill>
              </a:rPr>
              <a:t>网站</a:t>
            </a:r>
            <a:endParaRPr dirty="0">
              <a:solidFill>
                <a:schemeClr val="tx1">
                  <a:alpha val="99000"/>
                </a:schemeClr>
              </a:solidFill>
            </a:endParaRPr>
          </a:p>
        </p:txBody>
      </p:sp>
      <p:pic>
        <p:nvPicPr>
          <p:cNvPr id="2" name="Picture 1"/>
          <p:cNvPicPr>
            <a:picLocks noChangeAspect="1"/>
          </p:cNvPicPr>
          <p:nvPr/>
        </p:nvPicPr>
        <p:blipFill>
          <a:blip r:embed="rId3">
            <a:duotone>
              <a:prstClr val="black"/>
              <a:schemeClr val="bg2">
                <a:lumMod val="10000"/>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381850" y="2178241"/>
            <a:ext cx="2781081" cy="2781081"/>
          </a:xfrm>
          <a:prstGeom prst="rect">
            <a:avLst/>
          </a:prstGeom>
        </p:spPr>
      </p:pic>
      <p:sp>
        <p:nvSpPr>
          <p:cNvPr id="6" name="Content Placeholder 2"/>
          <p:cNvSpPr txBox="1">
            <a:spLocks/>
          </p:cNvSpPr>
          <p:nvPr/>
        </p:nvSpPr>
        <p:spPr>
          <a:xfrm>
            <a:off x="4686445" y="3286125"/>
            <a:ext cx="6380162" cy="1255728"/>
          </a:xfrm>
          <a:prstGeom prst="rect">
            <a:avLst/>
          </a:prstGeom>
        </p:spPr>
        <p:txBody>
          <a:bodyPr vert="horz" lIns="0" tIns="0" rIns="0" bIns="0" rtlCol="0">
            <a:spAutoFit/>
          </a:bodyPr>
          <a:lst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lnSpc>
                <a:spcPct val="100000"/>
              </a:lnSpc>
              <a:buNone/>
            </a:pPr>
            <a:r>
              <a:rPr lang="zh-CN" altLang="en-US" sz="2400" dirty="0" smtClean="0">
                <a:latin typeface="+mn-lt"/>
              </a:rPr>
              <a:t>使用</a:t>
            </a:r>
            <a:r>
              <a:rPr lang="en-US" sz="2400" dirty="0" smtClean="0">
                <a:latin typeface="+mn-lt"/>
              </a:rPr>
              <a:t>ASP.NET, Node.js </a:t>
            </a:r>
            <a:r>
              <a:rPr lang="zh-CN" altLang="en-US" sz="2400" dirty="0">
                <a:latin typeface="+mn-lt"/>
              </a:rPr>
              <a:t>或者</a:t>
            </a:r>
            <a:r>
              <a:rPr lang="en-US" sz="2400" dirty="0" smtClean="0">
                <a:latin typeface="+mn-lt"/>
              </a:rPr>
              <a:t>PHP</a:t>
            </a:r>
            <a:r>
              <a:rPr lang="zh-CN" altLang="en-US" sz="2400" dirty="0" smtClean="0">
                <a:latin typeface="+mn-lt"/>
              </a:rPr>
              <a:t>创建</a:t>
            </a:r>
            <a:endParaRPr lang="en-US" sz="2400" dirty="0" smtClean="0">
              <a:latin typeface="+mn-lt"/>
            </a:endParaRPr>
          </a:p>
          <a:p>
            <a:pPr marL="3175" indent="0">
              <a:lnSpc>
                <a:spcPct val="100000"/>
              </a:lnSpc>
              <a:buNone/>
            </a:pPr>
            <a:r>
              <a:rPr lang="zh-CN" altLang="en-US" sz="2400" dirty="0" smtClean="0">
                <a:latin typeface="+mn-lt"/>
              </a:rPr>
              <a:t>使用</a:t>
            </a:r>
            <a:r>
              <a:rPr lang="en-US" sz="2400" dirty="0" smtClean="0">
                <a:latin typeface="+mn-lt"/>
              </a:rPr>
              <a:t>FTP, </a:t>
            </a:r>
            <a:r>
              <a:rPr lang="en-US" sz="2400" dirty="0" err="1" smtClean="0">
                <a:latin typeface="+mn-lt"/>
              </a:rPr>
              <a:t>Git</a:t>
            </a:r>
            <a:r>
              <a:rPr lang="en-US" sz="2400" dirty="0" smtClean="0">
                <a:latin typeface="+mn-lt"/>
              </a:rPr>
              <a:t> </a:t>
            </a:r>
            <a:r>
              <a:rPr lang="zh-CN" altLang="en-US" sz="2400" dirty="0" smtClean="0">
                <a:latin typeface="+mn-lt"/>
              </a:rPr>
              <a:t>或</a:t>
            </a:r>
            <a:r>
              <a:rPr lang="en-US" sz="2400" dirty="0" smtClean="0">
                <a:latin typeface="+mn-lt"/>
              </a:rPr>
              <a:t>TFS</a:t>
            </a:r>
            <a:r>
              <a:rPr lang="zh-CN" altLang="en-US" sz="2400" dirty="0" smtClean="0">
                <a:latin typeface="+mn-lt"/>
              </a:rPr>
              <a:t>部署</a:t>
            </a:r>
            <a:endParaRPr lang="en-US" sz="2400" dirty="0" smtClean="0">
              <a:latin typeface="+mn-lt"/>
            </a:endParaRPr>
          </a:p>
          <a:p>
            <a:pPr marL="3175" indent="0">
              <a:lnSpc>
                <a:spcPct val="100000"/>
              </a:lnSpc>
              <a:buNone/>
            </a:pPr>
            <a:r>
              <a:rPr lang="zh-CN" altLang="en-US" sz="2400" dirty="0" smtClean="0">
                <a:latin typeface="+mn-lt"/>
              </a:rPr>
              <a:t>开始免费，流量增长是随时扩展</a:t>
            </a:r>
            <a:endParaRPr lang="en-US" sz="2400" dirty="0" smtClean="0">
              <a:latin typeface="+mn-lt"/>
            </a:endParaRPr>
          </a:p>
        </p:txBody>
      </p:sp>
    </p:spTree>
    <p:extLst>
      <p:ext uri="{BB962C8B-B14F-4D97-AF65-F5344CB8AC3E}">
        <p14:creationId xmlns:p14="http://schemas.microsoft.com/office/powerpoint/2010/main" val="24414506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250"/>
                                        <p:tgtEl>
                                          <p:spTgt spid="12"/>
                                        </p:tgtEl>
                                      </p:cBhvr>
                                    </p:animEffect>
                                  </p:childTnLst>
                                </p:cTn>
                              </p:par>
                            </p:childTnLst>
                          </p:cTn>
                        </p:par>
                        <p:par>
                          <p:cTn id="12" fill="hold">
                            <p:stCondLst>
                              <p:cond delay="1000"/>
                            </p:stCondLst>
                            <p:childTnLst>
                              <p:par>
                                <p:cTn id="13" presetID="10" presetClass="entr" presetSubtype="0" fill="hold" grpId="0" nodeType="afterEffect">
                                  <p:stCondLst>
                                    <p:cond delay="25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25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25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250"/>
                                        <p:tgtEl>
                                          <p:spTgt spid="6">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25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fade">
                                      <p:cBhvr>
                                        <p:cTn id="23" dur="25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6"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2455230"/>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solidFill>
                <a:srgbClr val="00AEEF">
                  <a:alpha val="99000"/>
                </a:srgbClr>
              </a:solidFill>
            </a:endParaRPr>
          </a:p>
        </p:txBody>
      </p:sp>
      <p:sp>
        <p:nvSpPr>
          <p:cNvPr id="2" name="Title 1"/>
          <p:cNvSpPr>
            <a:spLocks noGrp="1"/>
          </p:cNvSpPr>
          <p:nvPr>
            <p:ph type="title"/>
          </p:nvPr>
        </p:nvSpPr>
        <p:spPr>
          <a:xfrm>
            <a:off x="978694" y="3009051"/>
            <a:ext cx="10237787" cy="997196"/>
          </a:xfrm>
        </p:spPr>
        <p:txBody>
          <a:bodyPr/>
          <a:lstStyle/>
          <a:p>
            <a:r>
              <a:rPr lang="zh-CN" altLang="en-US" dirty="0" smtClean="0"/>
              <a:t>网站</a:t>
            </a:r>
            <a:endParaRPr lang="en-US" dirty="0"/>
          </a:p>
        </p:txBody>
      </p:sp>
      <p:grpSp>
        <p:nvGrpSpPr>
          <p:cNvPr id="4" name="Group 3"/>
          <p:cNvGrpSpPr/>
          <p:nvPr/>
        </p:nvGrpSpPr>
        <p:grpSpPr>
          <a:xfrm>
            <a:off x="9403182"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zh-CN" altLang="en-US" sz="2200" dirty="0" smtClean="0">
                  <a:solidFill>
                    <a:srgbClr val="00AEEF">
                      <a:alpha val="99000"/>
                    </a:srgbClr>
                  </a:solidFill>
                </a:rPr>
                <a:t>演示</a:t>
              </a:r>
              <a:endParaRPr lang="en-US" sz="2200" dirty="0" smtClean="0">
                <a:solidFill>
                  <a:srgbClr val="00AEEF">
                    <a:alpha val="99000"/>
                  </a:srgbClr>
                </a:solidFill>
              </a:endParaRP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800" dirty="0" err="1"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904673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3031844" y="1289120"/>
            <a:ext cx="7645400" cy="914096"/>
            <a:chOff x="3031844" y="1170370"/>
            <a:chExt cx="7645400" cy="914096"/>
          </a:xfrm>
        </p:grpSpPr>
        <p:grpSp>
          <p:nvGrpSpPr>
            <p:cNvPr id="20" name="Group 19"/>
            <p:cNvGrpSpPr/>
            <p:nvPr/>
          </p:nvGrpSpPr>
          <p:grpSpPr>
            <a:xfrm>
              <a:off x="3031844" y="1170370"/>
              <a:ext cx="7645400" cy="914096"/>
              <a:chOff x="2540230" y="5754872"/>
              <a:chExt cx="7645400" cy="914096"/>
            </a:xfrm>
          </p:grpSpPr>
          <p:sp>
            <p:nvSpPr>
              <p:cNvPr id="21" name="Rectangle 20"/>
              <p:cNvSpPr/>
              <p:nvPr/>
            </p:nvSpPr>
            <p:spPr bwMode="auto">
              <a:xfrm>
                <a:off x="2540230" y="6093147"/>
                <a:ext cx="6654800" cy="262467"/>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2" name="TextBox 21"/>
              <p:cNvSpPr txBox="1"/>
              <p:nvPr/>
            </p:nvSpPr>
            <p:spPr>
              <a:xfrm>
                <a:off x="9195030" y="5754872"/>
                <a:ext cx="990600" cy="914096"/>
              </a:xfrm>
              <a:prstGeom prst="rect">
                <a:avLst/>
              </a:prstGeom>
              <a:noFill/>
            </p:spPr>
            <p:txBody>
              <a:bodyPr wrap="square" lIns="0" tIns="0" rIns="0" bIns="0" rtlCol="0">
                <a:spAutoFit/>
              </a:bodyPr>
              <a:lstStyle/>
              <a:p>
                <a:pPr algn="ctr" defTabSz="1218987">
                  <a:lnSpc>
                    <a:spcPct val="90000"/>
                  </a:lnSpc>
                  <a:spcBef>
                    <a:spcPct val="20000"/>
                  </a:spcBef>
                  <a:buSzPct val="80000"/>
                </a:pPr>
                <a:r>
                  <a:rPr lang="en-US" sz="6600" dirty="0" smtClean="0">
                    <a:solidFill>
                      <a:schemeClr val="tx1">
                        <a:alpha val="99000"/>
                      </a:schemeClr>
                    </a:solidFill>
                    <a:latin typeface="Segoe UI Light" pitchFamily="34" charset="0"/>
                  </a:rPr>
                  <a:t>1</a:t>
                </a:r>
                <a:endParaRPr lang="en-US" sz="6600" dirty="0">
                  <a:solidFill>
                    <a:schemeClr val="tx1">
                      <a:alpha val="99000"/>
                    </a:schemeClr>
                  </a:solidFill>
                  <a:latin typeface="Segoe UI Light" pitchFamily="34" charset="0"/>
                </a:endParaRPr>
              </a:p>
            </p:txBody>
          </p:sp>
          <p:sp>
            <p:nvSpPr>
              <p:cNvPr id="23" name="Rectangle 22"/>
              <p:cNvSpPr/>
              <p:nvPr/>
            </p:nvSpPr>
            <p:spPr bwMode="auto">
              <a:xfrm>
                <a:off x="2543998" y="6093146"/>
                <a:ext cx="805871" cy="26246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24" name="Rectangle 23"/>
            <p:cNvSpPr/>
            <p:nvPr/>
          </p:nvSpPr>
          <p:spPr bwMode="auto">
            <a:xfrm>
              <a:off x="3706190" y="1363080"/>
              <a:ext cx="135293" cy="52867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67" name="Group 66"/>
          <p:cNvGrpSpPr/>
          <p:nvPr/>
        </p:nvGrpSpPr>
        <p:grpSpPr>
          <a:xfrm>
            <a:off x="-216815" y="5727773"/>
            <a:ext cx="12622489" cy="1046296"/>
            <a:chOff x="-5297672" y="5194194"/>
            <a:chExt cx="16604405" cy="1376362"/>
          </a:xfrm>
        </p:grpSpPr>
        <p:pic>
          <p:nvPicPr>
            <p:cNvPr id="68" name="Picture 2" descr="C:\Users\jonahs\Documents\Dropbox\Projects SCOTT\Azure Deck\Source Images\server-blu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2555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69" name="Picture 2" descr="C:\Users\jonahs\Documents\Dropbox\Projects SCOTT\Azure Deck\Source Images\server-blu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4990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70" name="Picture 2" descr="C:\Users\jonahs\Documents\Dropbox\Projects SCOTT\Azure Deck\Source Images\server-blu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5744"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71" name="Picture 2" descr="C:\Users\jonahs\Documents\Dropbox\Projects SCOTT\Azure Deck\Source Images\server-blue.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043"/>
            <a:stretch/>
          </p:blipFill>
          <p:spPr bwMode="auto">
            <a:xfrm>
              <a:off x="-3534589" y="5194194"/>
              <a:ext cx="3219309"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17" name="Picture 2" descr="C:\Users\jonahs\Documents\Dropbox\Projects SCOTT\Azure Deck\Source Images\server-blue.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5297672" y="5194194"/>
              <a:ext cx="1732619" cy="1376362"/>
            </a:xfrm>
            <a:prstGeom prst="roundRect">
              <a:avLst/>
            </a:prstGeom>
            <a:ln>
              <a:solidFill>
                <a:schemeClr val="bg2">
                  <a:lumMod val="75000"/>
                </a:schemeClr>
              </a:solidFill>
            </a:ln>
            <a:extLst/>
          </p:spPr>
        </p:pic>
        <p:pic>
          <p:nvPicPr>
            <p:cNvPr id="118" name="Picture 2" descr="C:\Users\jonahs\Documents\Dropbox\Projects SCOTT\Azure Deck\Source Images\server-blue.pn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966"/>
            <a:stretch/>
          </p:blipFill>
          <p:spPr bwMode="auto">
            <a:xfrm>
              <a:off x="9571520" y="5194194"/>
              <a:ext cx="1735213"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grpSp>
      <p:grpSp>
        <p:nvGrpSpPr>
          <p:cNvPr id="14" name="Group 13"/>
          <p:cNvGrpSpPr/>
          <p:nvPr/>
        </p:nvGrpSpPr>
        <p:grpSpPr>
          <a:xfrm>
            <a:off x="-1" y="0"/>
            <a:ext cx="12188826" cy="983234"/>
            <a:chOff x="-1" y="0"/>
            <a:chExt cx="12188826" cy="983234"/>
          </a:xfrm>
        </p:grpSpPr>
        <p:grpSp>
          <p:nvGrpSpPr>
            <p:cNvPr id="13" name="Group 12"/>
            <p:cNvGrpSpPr/>
            <p:nvPr/>
          </p:nvGrpSpPr>
          <p:grpSpPr>
            <a:xfrm>
              <a:off x="-1" y="0"/>
              <a:ext cx="12180802" cy="983234"/>
              <a:chOff x="-1" y="0"/>
              <a:chExt cx="12180802" cy="983234"/>
            </a:xfrm>
          </p:grpSpPr>
          <p:sp>
            <p:nvSpPr>
              <p:cNvPr id="11" name="Rectangle 10"/>
              <p:cNvSpPr/>
              <p:nvPr/>
            </p:nvSpPr>
            <p:spPr bwMode="auto">
              <a:xfrm>
                <a:off x="-1" y="0"/>
                <a:ext cx="6772189"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2" name="Rectangle 11"/>
              <p:cNvSpPr/>
              <p:nvPr/>
            </p:nvSpPr>
            <p:spPr bwMode="auto">
              <a:xfrm>
                <a:off x="6258296" y="0"/>
                <a:ext cx="2360742" cy="30000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11" name="Rectangle 110"/>
              <p:cNvSpPr/>
              <p:nvPr/>
            </p:nvSpPr>
            <p:spPr bwMode="auto">
              <a:xfrm>
                <a:off x="8573718" y="0"/>
                <a:ext cx="3607083"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73" name="Group 72"/>
            <p:cNvGrpSpPr/>
            <p:nvPr/>
          </p:nvGrpSpPr>
          <p:grpSpPr>
            <a:xfrm>
              <a:off x="0" y="300008"/>
              <a:ext cx="12188825" cy="683226"/>
              <a:chOff x="0" y="300008"/>
              <a:chExt cx="12188825" cy="683226"/>
            </a:xfrm>
          </p:grpSpPr>
          <p:sp>
            <p:nvSpPr>
              <p:cNvPr id="74" name="Title 1"/>
              <p:cNvSpPr txBox="1">
                <a:spLocks/>
              </p:cNvSpPr>
              <p:nvPr/>
            </p:nvSpPr>
            <p:spPr>
              <a:xfrm>
                <a:off x="6866207" y="473075"/>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smtClean="0">
                    <a:solidFill>
                      <a:srgbClr val="00AEEF">
                        <a:alpha val="99000"/>
                      </a:srgbClr>
                    </a:solidFill>
                  </a:rPr>
                  <a:t>共享的</a:t>
                </a:r>
                <a:endParaRPr sz="3200" dirty="0">
                  <a:solidFill>
                    <a:srgbClr val="00AEEF">
                      <a:alpha val="99000"/>
                    </a:srgbClr>
                  </a:solidFill>
                </a:endParaRPr>
              </a:p>
            </p:txBody>
          </p:sp>
          <p:sp>
            <p:nvSpPr>
              <p:cNvPr id="75" name="Title 1"/>
              <p:cNvSpPr txBox="1">
                <a:spLocks/>
              </p:cNvSpPr>
              <p:nvPr/>
            </p:nvSpPr>
            <p:spPr>
              <a:xfrm>
                <a:off x="8681891" y="453411"/>
                <a:ext cx="1838633"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smtClean="0">
                    <a:solidFill>
                      <a:srgbClr val="FFFFFF">
                        <a:alpha val="99000"/>
                      </a:srgbClr>
                    </a:solidFill>
                  </a:rPr>
                  <a:t>保留的</a:t>
                </a:r>
                <a:endParaRPr sz="3200" dirty="0">
                  <a:solidFill>
                    <a:srgbClr val="FFFFFF">
                      <a:alpha val="99000"/>
                    </a:srgbClr>
                  </a:solidFill>
                </a:endParaRPr>
              </a:p>
            </p:txBody>
          </p:sp>
          <p:cxnSp>
            <p:nvCxnSpPr>
              <p:cNvPr id="76" name="Straight Connector 75"/>
              <p:cNvCxnSpPr/>
              <p:nvPr/>
            </p:nvCxnSpPr>
            <p:spPr>
              <a:xfrm flipV="1">
                <a:off x="6772188" y="300008"/>
                <a:ext cx="0" cy="683226"/>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6772188" y="300008"/>
                <a:ext cx="1801530"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8573718" y="300008"/>
                <a:ext cx="0" cy="683225"/>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8573718" y="983233"/>
                <a:ext cx="3615107"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0" y="983233"/>
                <a:ext cx="6770962"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grpSp>
      </p:grpSp>
      <p:grpSp>
        <p:nvGrpSpPr>
          <p:cNvPr id="7" name="Group 6"/>
          <p:cNvGrpSpPr/>
          <p:nvPr/>
        </p:nvGrpSpPr>
        <p:grpSpPr>
          <a:xfrm>
            <a:off x="-292420" y="1589948"/>
            <a:ext cx="6576424" cy="4691237"/>
            <a:chOff x="-292420" y="1589948"/>
            <a:chExt cx="6576424" cy="4691237"/>
          </a:xfrm>
        </p:grpSpPr>
        <p:sp>
          <p:nvSpPr>
            <p:cNvPr id="108" name="Isosceles Triangle 107"/>
            <p:cNvSpPr/>
            <p:nvPr/>
          </p:nvSpPr>
          <p:spPr bwMode="auto">
            <a:xfrm rot="9464752">
              <a:off x="-292420" y="1589948"/>
              <a:ext cx="6576424" cy="4691237"/>
            </a:xfrm>
            <a:custGeom>
              <a:avLst/>
              <a:gdLst/>
              <a:ahLst/>
              <a:cxnLst/>
              <a:rect l="l" t="t" r="r" b="b"/>
              <a:pathLst>
                <a:path w="6576424" h="4691237">
                  <a:moveTo>
                    <a:pt x="5581454" y="4691237"/>
                  </a:moveTo>
                  <a:lnTo>
                    <a:pt x="83737" y="2441599"/>
                  </a:lnTo>
                  <a:cubicBezTo>
                    <a:pt x="14874" y="2413420"/>
                    <a:pt x="-18108" y="2334752"/>
                    <a:pt x="10070" y="2265888"/>
                  </a:cubicBezTo>
                  <a:lnTo>
                    <a:pt x="902996" y="83737"/>
                  </a:lnTo>
                  <a:cubicBezTo>
                    <a:pt x="931175" y="14873"/>
                    <a:pt x="1009843" y="-18109"/>
                    <a:pt x="1078707" y="10070"/>
                  </a:cubicBezTo>
                  <a:lnTo>
                    <a:pt x="2496672" y="590294"/>
                  </a:lnTo>
                  <a:lnTo>
                    <a:pt x="2618177" y="296621"/>
                  </a:lnTo>
                  <a:lnTo>
                    <a:pt x="2789208" y="709998"/>
                  </a:lnTo>
                  <a:lnTo>
                    <a:pt x="4875474" y="1563688"/>
                  </a:lnTo>
                  <a:lnTo>
                    <a:pt x="4996979" y="1270015"/>
                  </a:lnTo>
                  <a:lnTo>
                    <a:pt x="5168010" y="1683393"/>
                  </a:lnTo>
                  <a:lnTo>
                    <a:pt x="6576424" y="2259708"/>
                  </a:lnTo>
                  <a:close/>
                </a:path>
              </a:pathLst>
            </a:cu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nvGrpSpPr>
            <p:cNvPr id="10" name="Group 9"/>
            <p:cNvGrpSpPr/>
            <p:nvPr/>
          </p:nvGrpSpPr>
          <p:grpSpPr>
            <a:xfrm>
              <a:off x="-1" y="2752725"/>
              <a:ext cx="6059952" cy="2330247"/>
              <a:chOff x="-1" y="2752725"/>
              <a:chExt cx="6059952" cy="2330247"/>
            </a:xfrm>
          </p:grpSpPr>
          <p:grpSp>
            <p:nvGrpSpPr>
              <p:cNvPr id="96" name="Group 95"/>
              <p:cNvGrpSpPr/>
              <p:nvPr/>
            </p:nvGrpSpPr>
            <p:grpSpPr>
              <a:xfrm>
                <a:off x="5683855" y="3073496"/>
                <a:ext cx="376096" cy="631077"/>
                <a:chOff x="2146300" y="552450"/>
                <a:chExt cx="3428608" cy="5753100"/>
              </a:xfrm>
            </p:grpSpPr>
            <p:pic>
              <p:nvPicPr>
                <p:cNvPr id="103" name="Picture 102"/>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2146300" y="552450"/>
                  <a:ext cx="3428607" cy="5753100"/>
                </a:xfrm>
                <a:prstGeom prst="rect">
                  <a:avLst/>
                </a:prstGeom>
              </p:spPr>
            </p:pic>
            <p:sp>
              <p:nvSpPr>
                <p:cNvPr id="104" name="Rectangle 103"/>
                <p:cNvSpPr/>
                <p:nvPr/>
              </p:nvSpPr>
              <p:spPr bwMode="auto">
                <a:xfrm>
                  <a:off x="2271253" y="1651094"/>
                  <a:ext cx="3303655" cy="448423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97" name="Group 96"/>
              <p:cNvGrpSpPr/>
              <p:nvPr/>
            </p:nvGrpSpPr>
            <p:grpSpPr>
              <a:xfrm>
                <a:off x="5683855" y="3762695"/>
                <a:ext cx="376096" cy="631077"/>
                <a:chOff x="2146300" y="552450"/>
                <a:chExt cx="3428608" cy="5753100"/>
              </a:xfrm>
            </p:grpSpPr>
            <p:pic>
              <p:nvPicPr>
                <p:cNvPr id="101" name="Picture 100"/>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2146300" y="552450"/>
                  <a:ext cx="3428607" cy="5753100"/>
                </a:xfrm>
                <a:prstGeom prst="rect">
                  <a:avLst/>
                </a:prstGeom>
              </p:spPr>
            </p:pic>
            <p:sp>
              <p:nvSpPr>
                <p:cNvPr id="102" name="Rectangle 101"/>
                <p:cNvSpPr/>
                <p:nvPr/>
              </p:nvSpPr>
              <p:spPr bwMode="auto">
                <a:xfrm>
                  <a:off x="2271253" y="1651094"/>
                  <a:ext cx="3303655" cy="4484231"/>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98" name="Group 97"/>
              <p:cNvGrpSpPr/>
              <p:nvPr/>
            </p:nvGrpSpPr>
            <p:grpSpPr>
              <a:xfrm>
                <a:off x="5683855" y="4451895"/>
                <a:ext cx="376096" cy="631077"/>
                <a:chOff x="2146300" y="552450"/>
                <a:chExt cx="3428608" cy="5753100"/>
              </a:xfrm>
            </p:grpSpPr>
            <p:pic>
              <p:nvPicPr>
                <p:cNvPr id="99" name="Picture 98"/>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2146300" y="552450"/>
                  <a:ext cx="3428607" cy="5753100"/>
                </a:xfrm>
                <a:prstGeom prst="rect">
                  <a:avLst/>
                </a:prstGeom>
              </p:spPr>
            </p:pic>
            <p:sp>
              <p:nvSpPr>
                <p:cNvPr id="100" name="Rectangle 99"/>
                <p:cNvSpPr/>
                <p:nvPr/>
              </p:nvSpPr>
              <p:spPr bwMode="auto">
                <a:xfrm>
                  <a:off x="2271253" y="1651094"/>
                  <a:ext cx="3303655" cy="448423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120" name="TextBox 119"/>
              <p:cNvSpPr txBox="1"/>
              <p:nvPr/>
            </p:nvSpPr>
            <p:spPr>
              <a:xfrm>
                <a:off x="227012" y="2752725"/>
                <a:ext cx="2757145" cy="221599"/>
              </a:xfrm>
              <a:prstGeom prst="rect">
                <a:avLst/>
              </a:prstGeom>
              <a:noFill/>
            </p:spPr>
            <p:txBody>
              <a:bodyPr wrap="square" lIns="0" tIns="0" rIns="0" bIns="0" rtlCol="0">
                <a:spAutoFit/>
              </a:bodyPr>
              <a:lstStyle/>
              <a:p>
                <a:pPr defTabSz="1218987">
                  <a:lnSpc>
                    <a:spcPct val="90000"/>
                  </a:lnSpc>
                  <a:spcBef>
                    <a:spcPct val="20000"/>
                  </a:spcBef>
                  <a:buSzPct val="80000"/>
                </a:pPr>
                <a:r>
                  <a:rPr lang="zh-CN" altLang="en-US" sz="1600" b="1" cap="all" dirty="0" smtClean="0">
                    <a:solidFill>
                      <a:schemeClr val="bg1">
                        <a:alpha val="99000"/>
                      </a:schemeClr>
                    </a:solidFill>
                  </a:rPr>
                  <a:t>共享的实例</a:t>
                </a:r>
                <a:endParaRPr lang="en-US" sz="1600" b="1" cap="all" dirty="0">
                  <a:solidFill>
                    <a:schemeClr val="bg1">
                      <a:alpha val="99000"/>
                    </a:schemeClr>
                  </a:solidFill>
                </a:endParaRPr>
              </a:p>
            </p:txBody>
          </p:sp>
          <p:grpSp>
            <p:nvGrpSpPr>
              <p:cNvPr id="151" name="Group 150"/>
              <p:cNvGrpSpPr/>
              <p:nvPr/>
            </p:nvGrpSpPr>
            <p:grpSpPr>
              <a:xfrm>
                <a:off x="4721992" y="3073496"/>
                <a:ext cx="866164" cy="631077"/>
                <a:chOff x="2146300" y="552450"/>
                <a:chExt cx="7896225" cy="5753100"/>
              </a:xfrm>
            </p:grpSpPr>
            <p:pic>
              <p:nvPicPr>
                <p:cNvPr id="152" name="Picture 15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53" name="Rectangle 152"/>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54" name="Group 153"/>
              <p:cNvGrpSpPr/>
              <p:nvPr/>
            </p:nvGrpSpPr>
            <p:grpSpPr>
              <a:xfrm>
                <a:off x="4721992" y="3762695"/>
                <a:ext cx="866164" cy="631077"/>
                <a:chOff x="2146300" y="552450"/>
                <a:chExt cx="7896225" cy="5753100"/>
              </a:xfrm>
            </p:grpSpPr>
            <p:pic>
              <p:nvPicPr>
                <p:cNvPr id="155" name="Picture 15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56" name="Rectangle 155"/>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57" name="Group 156"/>
              <p:cNvGrpSpPr/>
              <p:nvPr/>
            </p:nvGrpSpPr>
            <p:grpSpPr>
              <a:xfrm>
                <a:off x="4721992" y="4451895"/>
                <a:ext cx="866164" cy="631077"/>
                <a:chOff x="2146300" y="552450"/>
                <a:chExt cx="7896225" cy="5753100"/>
              </a:xfrm>
            </p:grpSpPr>
            <p:pic>
              <p:nvPicPr>
                <p:cNvPr id="158" name="Picture 15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59" name="Rectangle 158"/>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62" name="Group 161"/>
              <p:cNvGrpSpPr/>
              <p:nvPr/>
            </p:nvGrpSpPr>
            <p:grpSpPr>
              <a:xfrm>
                <a:off x="3760131" y="3073496"/>
                <a:ext cx="866164" cy="631077"/>
                <a:chOff x="2146300" y="552450"/>
                <a:chExt cx="7896225" cy="5753100"/>
              </a:xfrm>
            </p:grpSpPr>
            <p:pic>
              <p:nvPicPr>
                <p:cNvPr id="169" name="Picture 16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70" name="Rectangle 169"/>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63" name="Group 162"/>
              <p:cNvGrpSpPr/>
              <p:nvPr/>
            </p:nvGrpSpPr>
            <p:grpSpPr>
              <a:xfrm>
                <a:off x="3760131" y="3762695"/>
                <a:ext cx="866164" cy="631077"/>
                <a:chOff x="2146300" y="552450"/>
                <a:chExt cx="7896225" cy="5753100"/>
              </a:xfrm>
            </p:grpSpPr>
            <p:pic>
              <p:nvPicPr>
                <p:cNvPr id="167" name="Picture 16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68" name="Rectangle 167"/>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64" name="Group 163"/>
              <p:cNvGrpSpPr/>
              <p:nvPr/>
            </p:nvGrpSpPr>
            <p:grpSpPr>
              <a:xfrm>
                <a:off x="3760131" y="4451895"/>
                <a:ext cx="866164" cy="631077"/>
                <a:chOff x="2146300" y="552450"/>
                <a:chExt cx="7896225" cy="5753100"/>
              </a:xfrm>
            </p:grpSpPr>
            <p:pic>
              <p:nvPicPr>
                <p:cNvPr id="165" name="Picture 16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66" name="Rectangle 165"/>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72" name="Group 171"/>
              <p:cNvGrpSpPr/>
              <p:nvPr/>
            </p:nvGrpSpPr>
            <p:grpSpPr>
              <a:xfrm>
                <a:off x="2798270" y="3073496"/>
                <a:ext cx="866164" cy="631077"/>
                <a:chOff x="2146300" y="552450"/>
                <a:chExt cx="7896225" cy="5753100"/>
              </a:xfrm>
            </p:grpSpPr>
            <p:pic>
              <p:nvPicPr>
                <p:cNvPr id="179" name="Picture 17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80" name="Rectangle 179"/>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73" name="Group 172"/>
              <p:cNvGrpSpPr/>
              <p:nvPr/>
            </p:nvGrpSpPr>
            <p:grpSpPr>
              <a:xfrm>
                <a:off x="2798270" y="3762695"/>
                <a:ext cx="866164" cy="631077"/>
                <a:chOff x="2146300" y="552450"/>
                <a:chExt cx="7896225" cy="5753100"/>
              </a:xfrm>
            </p:grpSpPr>
            <p:pic>
              <p:nvPicPr>
                <p:cNvPr id="177" name="Picture 17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78" name="Rectangle 177"/>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74" name="Group 173"/>
              <p:cNvGrpSpPr/>
              <p:nvPr/>
            </p:nvGrpSpPr>
            <p:grpSpPr>
              <a:xfrm>
                <a:off x="2798270" y="4451895"/>
                <a:ext cx="866164" cy="631077"/>
                <a:chOff x="2146300" y="552450"/>
                <a:chExt cx="7896225" cy="5753100"/>
              </a:xfrm>
            </p:grpSpPr>
            <p:pic>
              <p:nvPicPr>
                <p:cNvPr id="175" name="Picture 17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76" name="Rectangle 175"/>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2" name="Group 181"/>
              <p:cNvGrpSpPr/>
              <p:nvPr/>
            </p:nvGrpSpPr>
            <p:grpSpPr>
              <a:xfrm>
                <a:off x="1836409" y="3073496"/>
                <a:ext cx="866164" cy="631077"/>
                <a:chOff x="2146300" y="552450"/>
                <a:chExt cx="7896225" cy="5753100"/>
              </a:xfrm>
            </p:grpSpPr>
            <p:pic>
              <p:nvPicPr>
                <p:cNvPr id="189" name="Picture 18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a:solidFill>
                  <a:srgbClr val="FFC000"/>
                </a:solidFill>
                <a:ln>
                  <a:noFill/>
                  <a:headEnd type="none" w="med" len="med"/>
                  <a:tailEnd type="none" w="med" len="med"/>
                </a:ln>
                <a:effectLst/>
              </p:spPr>
            </p:pic>
            <p:sp>
              <p:nvSpPr>
                <p:cNvPr id="190" name="Rectangle 189"/>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3" name="Group 182"/>
              <p:cNvGrpSpPr/>
              <p:nvPr/>
            </p:nvGrpSpPr>
            <p:grpSpPr>
              <a:xfrm>
                <a:off x="1836409" y="3762695"/>
                <a:ext cx="866164" cy="631077"/>
                <a:chOff x="2146300" y="552450"/>
                <a:chExt cx="7896225" cy="5753100"/>
              </a:xfrm>
            </p:grpSpPr>
            <p:pic>
              <p:nvPicPr>
                <p:cNvPr id="187" name="Picture 18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a:solidFill>
                  <a:srgbClr val="FFC000"/>
                </a:solidFill>
                <a:ln>
                  <a:noFill/>
                  <a:headEnd type="none" w="med" len="med"/>
                  <a:tailEnd type="none" w="med" len="med"/>
                </a:ln>
                <a:effectLst/>
              </p:spPr>
            </p:pic>
            <p:sp>
              <p:nvSpPr>
                <p:cNvPr id="188" name="Rectangle 187"/>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4" name="Group 183"/>
              <p:cNvGrpSpPr/>
              <p:nvPr/>
            </p:nvGrpSpPr>
            <p:grpSpPr>
              <a:xfrm>
                <a:off x="1836409" y="4451895"/>
                <a:ext cx="866164" cy="631077"/>
                <a:chOff x="2146300" y="552450"/>
                <a:chExt cx="7896225" cy="5753100"/>
              </a:xfrm>
            </p:grpSpPr>
            <p:pic>
              <p:nvPicPr>
                <p:cNvPr id="185" name="Picture 18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a:solidFill>
                  <a:srgbClr val="FFC000"/>
                </a:solidFill>
                <a:ln>
                  <a:noFill/>
                  <a:headEnd type="none" w="med" len="med"/>
                  <a:tailEnd type="none" w="med" len="med"/>
                </a:ln>
                <a:effectLst/>
              </p:spPr>
            </p:pic>
            <p:sp>
              <p:nvSpPr>
                <p:cNvPr id="186" name="Rectangle 185"/>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92" name="Group 191"/>
              <p:cNvGrpSpPr/>
              <p:nvPr/>
            </p:nvGrpSpPr>
            <p:grpSpPr>
              <a:xfrm>
                <a:off x="874548" y="3073496"/>
                <a:ext cx="866164" cy="631077"/>
                <a:chOff x="2146300" y="552450"/>
                <a:chExt cx="7896225" cy="5753100"/>
              </a:xfrm>
            </p:grpSpPr>
            <p:pic>
              <p:nvPicPr>
                <p:cNvPr id="199" name="Picture 19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00" name="Rectangle 199"/>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93" name="Group 192"/>
              <p:cNvGrpSpPr/>
              <p:nvPr/>
            </p:nvGrpSpPr>
            <p:grpSpPr>
              <a:xfrm>
                <a:off x="874548" y="3762695"/>
                <a:ext cx="866164" cy="631077"/>
                <a:chOff x="2146300" y="552450"/>
                <a:chExt cx="7896225" cy="5753100"/>
              </a:xfrm>
            </p:grpSpPr>
            <p:pic>
              <p:nvPicPr>
                <p:cNvPr id="197" name="Picture 19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98" name="Rectangle 197"/>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94" name="Group 193"/>
              <p:cNvGrpSpPr/>
              <p:nvPr/>
            </p:nvGrpSpPr>
            <p:grpSpPr>
              <a:xfrm>
                <a:off x="874548" y="4451895"/>
                <a:ext cx="866164" cy="631077"/>
                <a:chOff x="2146300" y="552450"/>
                <a:chExt cx="7896225" cy="5753100"/>
              </a:xfrm>
            </p:grpSpPr>
            <p:pic>
              <p:nvPicPr>
                <p:cNvPr id="195" name="Picture 19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96" name="Rectangle 195"/>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02" name="Group 201"/>
              <p:cNvGrpSpPr/>
              <p:nvPr/>
            </p:nvGrpSpPr>
            <p:grpSpPr>
              <a:xfrm>
                <a:off x="-1" y="3073496"/>
                <a:ext cx="778852" cy="631077"/>
                <a:chOff x="2942264" y="552450"/>
                <a:chExt cx="7100261" cy="5753100"/>
              </a:xfrm>
            </p:grpSpPr>
            <p:pic>
              <p:nvPicPr>
                <p:cNvPr id="209" name="Picture 208"/>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2942264" y="552450"/>
                  <a:ext cx="7100261" cy="5753100"/>
                </a:xfrm>
                <a:prstGeom prst="rect">
                  <a:avLst/>
                </a:prstGeom>
              </p:spPr>
            </p:pic>
            <p:sp>
              <p:nvSpPr>
                <p:cNvPr id="210" name="Rectangle 209"/>
                <p:cNvSpPr/>
                <p:nvPr/>
              </p:nvSpPr>
              <p:spPr bwMode="auto">
                <a:xfrm>
                  <a:off x="2942266" y="1651094"/>
                  <a:ext cx="6988310" cy="448423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03" name="Group 202"/>
              <p:cNvGrpSpPr/>
              <p:nvPr/>
            </p:nvGrpSpPr>
            <p:grpSpPr>
              <a:xfrm>
                <a:off x="-1" y="3762695"/>
                <a:ext cx="778852" cy="631077"/>
                <a:chOff x="2942264" y="552450"/>
                <a:chExt cx="7100261" cy="5753100"/>
              </a:xfrm>
            </p:grpSpPr>
            <p:pic>
              <p:nvPicPr>
                <p:cNvPr id="207" name="Picture 206"/>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2942264" y="552450"/>
                  <a:ext cx="7100261" cy="5753100"/>
                </a:xfrm>
                <a:prstGeom prst="rect">
                  <a:avLst/>
                </a:prstGeom>
              </p:spPr>
            </p:pic>
            <p:sp>
              <p:nvSpPr>
                <p:cNvPr id="208" name="Rectangle 207"/>
                <p:cNvSpPr/>
                <p:nvPr/>
              </p:nvSpPr>
              <p:spPr bwMode="auto">
                <a:xfrm>
                  <a:off x="2942266" y="1651094"/>
                  <a:ext cx="6988301" cy="4484236"/>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04" name="Group 203"/>
              <p:cNvGrpSpPr/>
              <p:nvPr/>
            </p:nvGrpSpPr>
            <p:grpSpPr>
              <a:xfrm>
                <a:off x="-1" y="4451895"/>
                <a:ext cx="778852" cy="631077"/>
                <a:chOff x="2942264" y="552450"/>
                <a:chExt cx="7100261" cy="5753100"/>
              </a:xfrm>
            </p:grpSpPr>
            <p:pic>
              <p:nvPicPr>
                <p:cNvPr id="205" name="Picture 204"/>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2942264" y="552450"/>
                  <a:ext cx="7100261" cy="5753100"/>
                </a:xfrm>
                <a:prstGeom prst="rect">
                  <a:avLst/>
                </a:prstGeom>
              </p:spPr>
            </p:pic>
            <p:sp>
              <p:nvSpPr>
                <p:cNvPr id="206" name="Rectangle 205"/>
                <p:cNvSpPr/>
                <p:nvPr/>
              </p:nvSpPr>
              <p:spPr bwMode="auto">
                <a:xfrm>
                  <a:off x="2942266" y="1651094"/>
                  <a:ext cx="6988310" cy="4484236"/>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12" name="Group 211"/>
              <p:cNvGrpSpPr/>
              <p:nvPr/>
            </p:nvGrpSpPr>
            <p:grpSpPr>
              <a:xfrm>
                <a:off x="3766901" y="3074226"/>
                <a:ext cx="866164" cy="631077"/>
                <a:chOff x="2146303" y="552449"/>
                <a:chExt cx="7896222" cy="5753100"/>
              </a:xfrm>
            </p:grpSpPr>
            <p:pic>
              <p:nvPicPr>
                <p:cNvPr id="213" name="Picture 2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46303" y="552449"/>
                  <a:ext cx="7896222" cy="5753100"/>
                </a:xfrm>
                <a:prstGeom prst="rect">
                  <a:avLst/>
                </a:prstGeom>
              </p:spPr>
            </p:pic>
            <p:sp>
              <p:nvSpPr>
                <p:cNvPr id="214" name="Rectangle 213"/>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grpSp>
      </p:grpSp>
      <p:grpSp>
        <p:nvGrpSpPr>
          <p:cNvPr id="8" name="Group 7"/>
          <p:cNvGrpSpPr/>
          <p:nvPr/>
        </p:nvGrpSpPr>
        <p:grpSpPr>
          <a:xfrm>
            <a:off x="3774801" y="3844418"/>
            <a:ext cx="852458" cy="530688"/>
            <a:chOff x="3774801" y="3161749"/>
            <a:chExt cx="852458" cy="530688"/>
          </a:xfrm>
        </p:grpSpPr>
        <p:sp>
          <p:nvSpPr>
            <p:cNvPr id="109" name="Rectangle 108"/>
            <p:cNvSpPr/>
            <p:nvPr/>
          </p:nvSpPr>
          <p:spPr bwMode="auto">
            <a:xfrm>
              <a:off x="3774801" y="3200546"/>
              <a:ext cx="840178" cy="491891"/>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10" name="Rectangle 109"/>
            <p:cNvSpPr/>
            <p:nvPr/>
          </p:nvSpPr>
          <p:spPr bwMode="auto">
            <a:xfrm>
              <a:off x="3787081" y="3161749"/>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3200" dirty="0" smtClean="0">
                  <a:gradFill>
                    <a:gsLst>
                      <a:gs pos="0">
                        <a:srgbClr val="FFFFFF"/>
                      </a:gs>
                      <a:gs pos="100000">
                        <a:srgbClr val="FFFFFF"/>
                      </a:gs>
                    </a:gsLst>
                    <a:lin ang="5400000" scaled="0"/>
                  </a:gradFill>
                  <a:sym typeface="Wingdings" pitchFamily="2" charset="2"/>
                </a:rPr>
                <a:t>:-)</a:t>
              </a:r>
              <a:endParaRPr lang="en-US" sz="2800" dirty="0" smtClean="0">
                <a:gradFill>
                  <a:gsLst>
                    <a:gs pos="0">
                      <a:srgbClr val="FFFFFF"/>
                    </a:gs>
                    <a:gs pos="100000">
                      <a:srgbClr val="FFFFFF"/>
                    </a:gs>
                  </a:gsLst>
                  <a:lin ang="5400000" scaled="0"/>
                </a:gradFill>
              </a:endParaRPr>
            </a:p>
          </p:txBody>
        </p:sp>
      </p:grpSp>
      <p:sp>
        <p:nvSpPr>
          <p:cNvPr id="105" name="Title 1"/>
          <p:cNvSpPr txBox="1">
            <a:spLocks/>
          </p:cNvSpPr>
          <p:nvPr/>
        </p:nvSpPr>
        <p:spPr>
          <a:xfrm>
            <a:off x="1222078" y="1533589"/>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r">
              <a:tabLst>
                <a:tab pos="1089025" algn="l"/>
              </a:tabLst>
            </a:pPr>
            <a:r>
              <a:rPr lang="zh-CN" altLang="en-US" sz="3200" dirty="0" smtClean="0">
                <a:solidFill>
                  <a:schemeClr val="tx1">
                    <a:alpha val="99000"/>
                  </a:schemeClr>
                </a:solidFill>
                <a:latin typeface="Segoe UI" pitchFamily="34" charset="0"/>
                <a:ea typeface="Segoe UI" pitchFamily="34" charset="0"/>
                <a:cs typeface="Segoe UI" pitchFamily="34" charset="0"/>
              </a:rPr>
              <a:t>共享的</a:t>
            </a:r>
            <a:endParaRPr sz="3200" dirty="0">
              <a:solidFill>
                <a:schemeClr val="tx1">
                  <a:alpha val="99000"/>
                </a:schemeClr>
              </a:solidFill>
              <a:latin typeface="Segoe UI" pitchFamily="34" charset="0"/>
              <a:ea typeface="Segoe UI" pitchFamily="34" charset="0"/>
              <a:cs typeface="Segoe UI" pitchFamily="34" charset="0"/>
            </a:endParaRPr>
          </a:p>
        </p:txBody>
      </p:sp>
      <p:sp>
        <p:nvSpPr>
          <p:cNvPr id="4" name="Title 3"/>
          <p:cNvSpPr>
            <a:spLocks noGrp="1"/>
          </p:cNvSpPr>
          <p:nvPr>
            <p:ph type="title"/>
          </p:nvPr>
        </p:nvSpPr>
        <p:spPr>
          <a:xfrm>
            <a:off x="519112" y="228600"/>
            <a:ext cx="11149013" cy="747897"/>
          </a:xfrm>
        </p:spPr>
        <p:txBody>
          <a:bodyPr/>
          <a:lstStyle/>
          <a:p>
            <a:r>
              <a:rPr lang="zh-CN" altLang="en-US" dirty="0" smtClean="0">
                <a:solidFill>
                  <a:schemeClr val="bg1">
                    <a:alpha val="99000"/>
                  </a:schemeClr>
                </a:solidFill>
              </a:rPr>
              <a:t>网站</a:t>
            </a:r>
            <a:endParaRPr lang="en-US" dirty="0">
              <a:solidFill>
                <a:schemeClr val="bg1">
                  <a:alpha val="99000"/>
                </a:schemeClr>
              </a:solidFill>
            </a:endParaRPr>
          </a:p>
        </p:txBody>
      </p:sp>
    </p:spTree>
    <p:extLst>
      <p:ext uri="{BB962C8B-B14F-4D97-AF65-F5344CB8AC3E}">
        <p14:creationId xmlns:p14="http://schemas.microsoft.com/office/powerpoint/2010/main" val="3655633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500"/>
                                        <p:tgtEl>
                                          <p:spTgt spid="67"/>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down)">
                                      <p:cBhvr>
                                        <p:cTn id="11" dur="500"/>
                                        <p:tgtEl>
                                          <p:spTgt spid="1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10" presetClass="entr" presetSubtype="0" fill="hold" nodeType="afterEffect">
                                  <p:stCondLst>
                                    <p:cond delay="500"/>
                                  </p:stCondLst>
                                  <p:childTnLst>
                                    <p:set>
                                      <p:cBhvr>
                                        <p:cTn id="22" dur="1" fill="hold">
                                          <p:stCondLst>
                                            <p:cond delay="0"/>
                                          </p:stCondLst>
                                        </p:cTn>
                                        <p:tgtEl>
                                          <p:spTgt spid="88"/>
                                        </p:tgtEl>
                                        <p:attrNameLst>
                                          <p:attrName>style.visibility</p:attrName>
                                        </p:attrNameLst>
                                      </p:cBhvr>
                                      <p:to>
                                        <p:strVal val="visible"/>
                                      </p:to>
                                    </p:set>
                                    <p:animEffect transition="in" filter="fade">
                                      <p:cBhvr>
                                        <p:cTn id="23" dur="500"/>
                                        <p:tgtEl>
                                          <p:spTgt spid="88"/>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105"/>
                                        </p:tgtEl>
                                        <p:attrNameLst>
                                          <p:attrName>style.visibility</p:attrName>
                                        </p:attrNameLst>
                                      </p:cBhvr>
                                      <p:to>
                                        <p:strVal val="visible"/>
                                      </p:to>
                                    </p:set>
                                    <p:animEffect transition="in" filter="fade">
                                      <p:cBhvr>
                                        <p:cTn id="26"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3031844" y="1289120"/>
            <a:ext cx="7645400" cy="914096"/>
            <a:chOff x="3031844" y="1170370"/>
            <a:chExt cx="7645400" cy="914096"/>
          </a:xfrm>
        </p:grpSpPr>
        <p:grpSp>
          <p:nvGrpSpPr>
            <p:cNvPr id="20" name="Group 19"/>
            <p:cNvGrpSpPr/>
            <p:nvPr/>
          </p:nvGrpSpPr>
          <p:grpSpPr>
            <a:xfrm>
              <a:off x="3031844" y="1170370"/>
              <a:ext cx="7645400" cy="914096"/>
              <a:chOff x="2540230" y="5754872"/>
              <a:chExt cx="7645400" cy="914096"/>
            </a:xfrm>
          </p:grpSpPr>
          <p:sp>
            <p:nvSpPr>
              <p:cNvPr id="21" name="Rectangle 20"/>
              <p:cNvSpPr/>
              <p:nvPr/>
            </p:nvSpPr>
            <p:spPr bwMode="auto">
              <a:xfrm>
                <a:off x="2540230" y="6093147"/>
                <a:ext cx="6654800" cy="262467"/>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2" name="TextBox 21"/>
              <p:cNvSpPr txBox="1"/>
              <p:nvPr/>
            </p:nvSpPr>
            <p:spPr>
              <a:xfrm>
                <a:off x="9195030" y="5754872"/>
                <a:ext cx="990600" cy="914096"/>
              </a:xfrm>
              <a:prstGeom prst="rect">
                <a:avLst/>
              </a:prstGeom>
              <a:noFill/>
            </p:spPr>
            <p:txBody>
              <a:bodyPr wrap="square" lIns="0" tIns="0" rIns="0" bIns="0" rtlCol="0">
                <a:spAutoFit/>
              </a:bodyPr>
              <a:lstStyle/>
              <a:p>
                <a:pPr algn="ctr" defTabSz="1218987">
                  <a:lnSpc>
                    <a:spcPct val="90000"/>
                  </a:lnSpc>
                  <a:spcBef>
                    <a:spcPct val="20000"/>
                  </a:spcBef>
                  <a:buSzPct val="80000"/>
                </a:pPr>
                <a:r>
                  <a:rPr lang="en-US" sz="6600" dirty="0">
                    <a:solidFill>
                      <a:schemeClr val="tx1">
                        <a:alpha val="99000"/>
                      </a:schemeClr>
                    </a:solidFill>
                    <a:latin typeface="Segoe UI Light" pitchFamily="34" charset="0"/>
                  </a:rPr>
                  <a:t>2</a:t>
                </a:r>
              </a:p>
            </p:txBody>
          </p:sp>
          <p:sp>
            <p:nvSpPr>
              <p:cNvPr id="23" name="Rectangle 22"/>
              <p:cNvSpPr/>
              <p:nvPr/>
            </p:nvSpPr>
            <p:spPr bwMode="auto">
              <a:xfrm>
                <a:off x="2543998" y="6093146"/>
                <a:ext cx="2404971" cy="26246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24" name="Rectangle 23"/>
            <p:cNvSpPr/>
            <p:nvPr/>
          </p:nvSpPr>
          <p:spPr bwMode="auto">
            <a:xfrm>
              <a:off x="5440583" y="1363080"/>
              <a:ext cx="135293" cy="52867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grpSp>
        <p:nvGrpSpPr>
          <p:cNvPr id="7" name="Group 6"/>
          <p:cNvGrpSpPr/>
          <p:nvPr/>
        </p:nvGrpSpPr>
        <p:grpSpPr>
          <a:xfrm>
            <a:off x="-292420" y="1589948"/>
            <a:ext cx="6576424" cy="4691237"/>
            <a:chOff x="-292420" y="1589948"/>
            <a:chExt cx="6576424" cy="4691237"/>
          </a:xfrm>
        </p:grpSpPr>
        <p:sp>
          <p:nvSpPr>
            <p:cNvPr id="108" name="Isosceles Triangle 107"/>
            <p:cNvSpPr/>
            <p:nvPr/>
          </p:nvSpPr>
          <p:spPr bwMode="auto">
            <a:xfrm rot="9464752">
              <a:off x="-292420" y="1589948"/>
              <a:ext cx="6576424" cy="4691237"/>
            </a:xfrm>
            <a:custGeom>
              <a:avLst/>
              <a:gdLst/>
              <a:ahLst/>
              <a:cxnLst/>
              <a:rect l="l" t="t" r="r" b="b"/>
              <a:pathLst>
                <a:path w="6576424" h="4691237">
                  <a:moveTo>
                    <a:pt x="5581454" y="4691237"/>
                  </a:moveTo>
                  <a:lnTo>
                    <a:pt x="83737" y="2441599"/>
                  </a:lnTo>
                  <a:cubicBezTo>
                    <a:pt x="14874" y="2413420"/>
                    <a:pt x="-18108" y="2334752"/>
                    <a:pt x="10070" y="2265888"/>
                  </a:cubicBezTo>
                  <a:lnTo>
                    <a:pt x="902996" y="83737"/>
                  </a:lnTo>
                  <a:cubicBezTo>
                    <a:pt x="931175" y="14873"/>
                    <a:pt x="1009843" y="-18109"/>
                    <a:pt x="1078707" y="10070"/>
                  </a:cubicBezTo>
                  <a:lnTo>
                    <a:pt x="2496672" y="590294"/>
                  </a:lnTo>
                  <a:lnTo>
                    <a:pt x="2618177" y="296621"/>
                  </a:lnTo>
                  <a:lnTo>
                    <a:pt x="2789208" y="709998"/>
                  </a:lnTo>
                  <a:lnTo>
                    <a:pt x="4875474" y="1563688"/>
                  </a:lnTo>
                  <a:lnTo>
                    <a:pt x="4996979" y="1270015"/>
                  </a:lnTo>
                  <a:lnTo>
                    <a:pt x="5168010" y="1683393"/>
                  </a:lnTo>
                  <a:lnTo>
                    <a:pt x="6576424" y="2259708"/>
                  </a:lnTo>
                  <a:close/>
                </a:path>
              </a:pathLst>
            </a:cu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nvGrpSpPr>
            <p:cNvPr id="10" name="Group 9"/>
            <p:cNvGrpSpPr/>
            <p:nvPr/>
          </p:nvGrpSpPr>
          <p:grpSpPr>
            <a:xfrm>
              <a:off x="-1" y="2752725"/>
              <a:ext cx="6059952" cy="2330247"/>
              <a:chOff x="-1" y="2752725"/>
              <a:chExt cx="6059952" cy="2330247"/>
            </a:xfrm>
          </p:grpSpPr>
          <p:grpSp>
            <p:nvGrpSpPr>
              <p:cNvPr id="96" name="Group 95"/>
              <p:cNvGrpSpPr/>
              <p:nvPr/>
            </p:nvGrpSpPr>
            <p:grpSpPr>
              <a:xfrm>
                <a:off x="5683855" y="3073496"/>
                <a:ext cx="376096" cy="631077"/>
                <a:chOff x="2146300" y="552450"/>
                <a:chExt cx="3428608" cy="5753100"/>
              </a:xfrm>
            </p:grpSpPr>
            <p:pic>
              <p:nvPicPr>
                <p:cNvPr id="103" name="Picture 102"/>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146300" y="552450"/>
                  <a:ext cx="3428607" cy="5753100"/>
                </a:xfrm>
                <a:prstGeom prst="rect">
                  <a:avLst/>
                </a:prstGeom>
              </p:spPr>
            </p:pic>
            <p:sp>
              <p:nvSpPr>
                <p:cNvPr id="104" name="Rectangle 103"/>
                <p:cNvSpPr/>
                <p:nvPr/>
              </p:nvSpPr>
              <p:spPr bwMode="auto">
                <a:xfrm>
                  <a:off x="2271253" y="1651094"/>
                  <a:ext cx="3303655" cy="448423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97" name="Group 96"/>
              <p:cNvGrpSpPr/>
              <p:nvPr/>
            </p:nvGrpSpPr>
            <p:grpSpPr>
              <a:xfrm>
                <a:off x="5683855" y="3762695"/>
                <a:ext cx="376096" cy="631077"/>
                <a:chOff x="2146300" y="552450"/>
                <a:chExt cx="3428608" cy="5753100"/>
              </a:xfrm>
            </p:grpSpPr>
            <p:pic>
              <p:nvPicPr>
                <p:cNvPr id="101" name="Picture 100"/>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146300" y="552450"/>
                  <a:ext cx="3428607" cy="5753100"/>
                </a:xfrm>
                <a:prstGeom prst="rect">
                  <a:avLst/>
                </a:prstGeom>
              </p:spPr>
            </p:pic>
            <p:sp>
              <p:nvSpPr>
                <p:cNvPr id="102" name="Rectangle 101"/>
                <p:cNvSpPr/>
                <p:nvPr/>
              </p:nvSpPr>
              <p:spPr bwMode="auto">
                <a:xfrm>
                  <a:off x="2271253" y="1651094"/>
                  <a:ext cx="3303655" cy="4484231"/>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98" name="Group 97"/>
              <p:cNvGrpSpPr/>
              <p:nvPr/>
            </p:nvGrpSpPr>
            <p:grpSpPr>
              <a:xfrm>
                <a:off x="5683855" y="4451895"/>
                <a:ext cx="376096" cy="631077"/>
                <a:chOff x="2146300" y="552450"/>
                <a:chExt cx="3428608" cy="5753100"/>
              </a:xfrm>
            </p:grpSpPr>
            <p:pic>
              <p:nvPicPr>
                <p:cNvPr id="99" name="Picture 98"/>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146300" y="552450"/>
                  <a:ext cx="3428607" cy="5753100"/>
                </a:xfrm>
                <a:prstGeom prst="rect">
                  <a:avLst/>
                </a:prstGeom>
              </p:spPr>
            </p:pic>
            <p:sp>
              <p:nvSpPr>
                <p:cNvPr id="100" name="Rectangle 99"/>
                <p:cNvSpPr/>
                <p:nvPr/>
              </p:nvSpPr>
              <p:spPr bwMode="auto">
                <a:xfrm>
                  <a:off x="2271253" y="1651094"/>
                  <a:ext cx="3303655" cy="448423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120" name="TextBox 119"/>
              <p:cNvSpPr txBox="1"/>
              <p:nvPr/>
            </p:nvSpPr>
            <p:spPr>
              <a:xfrm>
                <a:off x="227012" y="2752725"/>
                <a:ext cx="2757145" cy="221599"/>
              </a:xfrm>
              <a:prstGeom prst="rect">
                <a:avLst/>
              </a:prstGeom>
              <a:noFill/>
            </p:spPr>
            <p:txBody>
              <a:bodyPr wrap="square" lIns="0" tIns="0" rIns="0" bIns="0" rtlCol="0">
                <a:spAutoFit/>
              </a:bodyPr>
              <a:lstStyle/>
              <a:p>
                <a:pPr defTabSz="1218987">
                  <a:lnSpc>
                    <a:spcPct val="90000"/>
                  </a:lnSpc>
                  <a:spcBef>
                    <a:spcPct val="20000"/>
                  </a:spcBef>
                  <a:buSzPct val="80000"/>
                </a:pPr>
                <a:r>
                  <a:rPr lang="zh-CN" altLang="en-US" sz="1600" b="1" cap="all" dirty="0" smtClean="0">
                    <a:solidFill>
                      <a:schemeClr val="bg1">
                        <a:alpha val="99000"/>
                      </a:schemeClr>
                    </a:solidFill>
                  </a:rPr>
                  <a:t>共享的实例</a:t>
                </a:r>
                <a:endParaRPr lang="en-US" sz="1600" b="1" cap="all" dirty="0">
                  <a:solidFill>
                    <a:schemeClr val="bg1">
                      <a:alpha val="99000"/>
                    </a:schemeClr>
                  </a:solidFill>
                </a:endParaRPr>
              </a:p>
            </p:txBody>
          </p:sp>
          <p:grpSp>
            <p:nvGrpSpPr>
              <p:cNvPr id="151" name="Group 150"/>
              <p:cNvGrpSpPr/>
              <p:nvPr/>
            </p:nvGrpSpPr>
            <p:grpSpPr>
              <a:xfrm>
                <a:off x="4721992" y="3073496"/>
                <a:ext cx="866164" cy="631077"/>
                <a:chOff x="2146300" y="552450"/>
                <a:chExt cx="7896225" cy="5753100"/>
              </a:xfrm>
            </p:grpSpPr>
            <p:pic>
              <p:nvPicPr>
                <p:cNvPr id="152" name="Picture 15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53" name="Rectangle 152"/>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54" name="Group 153"/>
              <p:cNvGrpSpPr/>
              <p:nvPr/>
            </p:nvGrpSpPr>
            <p:grpSpPr>
              <a:xfrm>
                <a:off x="4721992" y="3762695"/>
                <a:ext cx="866164" cy="631077"/>
                <a:chOff x="2146300" y="552450"/>
                <a:chExt cx="7896225" cy="5753100"/>
              </a:xfrm>
            </p:grpSpPr>
            <p:pic>
              <p:nvPicPr>
                <p:cNvPr id="155" name="Picture 15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56" name="Rectangle 155"/>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57" name="Group 156"/>
              <p:cNvGrpSpPr/>
              <p:nvPr/>
            </p:nvGrpSpPr>
            <p:grpSpPr>
              <a:xfrm>
                <a:off x="4721992" y="4451895"/>
                <a:ext cx="866164" cy="631077"/>
                <a:chOff x="2146300" y="552450"/>
                <a:chExt cx="7896225" cy="5753100"/>
              </a:xfrm>
            </p:grpSpPr>
            <p:pic>
              <p:nvPicPr>
                <p:cNvPr id="158" name="Picture 15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59" name="Rectangle 158"/>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62" name="Group 161"/>
              <p:cNvGrpSpPr/>
              <p:nvPr/>
            </p:nvGrpSpPr>
            <p:grpSpPr>
              <a:xfrm>
                <a:off x="3760131" y="3073496"/>
                <a:ext cx="866164" cy="631077"/>
                <a:chOff x="2146300" y="552450"/>
                <a:chExt cx="7896225" cy="5753100"/>
              </a:xfrm>
            </p:grpSpPr>
            <p:pic>
              <p:nvPicPr>
                <p:cNvPr id="169" name="Picture 16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70" name="Rectangle 169"/>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63" name="Group 162"/>
              <p:cNvGrpSpPr/>
              <p:nvPr/>
            </p:nvGrpSpPr>
            <p:grpSpPr>
              <a:xfrm>
                <a:off x="3760131" y="3762695"/>
                <a:ext cx="866164" cy="631077"/>
                <a:chOff x="2146300" y="552450"/>
                <a:chExt cx="7896225" cy="5753100"/>
              </a:xfrm>
            </p:grpSpPr>
            <p:pic>
              <p:nvPicPr>
                <p:cNvPr id="167" name="Picture 16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68" name="Rectangle 167"/>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64" name="Group 163"/>
              <p:cNvGrpSpPr/>
              <p:nvPr/>
            </p:nvGrpSpPr>
            <p:grpSpPr>
              <a:xfrm>
                <a:off x="3760131" y="4451895"/>
                <a:ext cx="866164" cy="631077"/>
                <a:chOff x="2146300" y="552450"/>
                <a:chExt cx="7896225" cy="5753100"/>
              </a:xfrm>
            </p:grpSpPr>
            <p:pic>
              <p:nvPicPr>
                <p:cNvPr id="165" name="Picture 16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66" name="Rectangle 165"/>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72" name="Group 171"/>
              <p:cNvGrpSpPr/>
              <p:nvPr/>
            </p:nvGrpSpPr>
            <p:grpSpPr>
              <a:xfrm>
                <a:off x="2798270" y="3073496"/>
                <a:ext cx="866164" cy="631077"/>
                <a:chOff x="2146300" y="552450"/>
                <a:chExt cx="7896225" cy="5753100"/>
              </a:xfrm>
            </p:grpSpPr>
            <p:pic>
              <p:nvPicPr>
                <p:cNvPr id="179" name="Picture 17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80" name="Rectangle 179"/>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73" name="Group 172"/>
              <p:cNvGrpSpPr/>
              <p:nvPr/>
            </p:nvGrpSpPr>
            <p:grpSpPr>
              <a:xfrm>
                <a:off x="2798270" y="3762695"/>
                <a:ext cx="866164" cy="631077"/>
                <a:chOff x="2146300" y="552450"/>
                <a:chExt cx="7896225" cy="5753100"/>
              </a:xfrm>
            </p:grpSpPr>
            <p:pic>
              <p:nvPicPr>
                <p:cNvPr id="177" name="Picture 17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78" name="Rectangle 177"/>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74" name="Group 173"/>
              <p:cNvGrpSpPr/>
              <p:nvPr/>
            </p:nvGrpSpPr>
            <p:grpSpPr>
              <a:xfrm>
                <a:off x="2798270" y="4451895"/>
                <a:ext cx="866164" cy="631077"/>
                <a:chOff x="2146300" y="552450"/>
                <a:chExt cx="7896225" cy="5753100"/>
              </a:xfrm>
            </p:grpSpPr>
            <p:pic>
              <p:nvPicPr>
                <p:cNvPr id="175" name="Picture 17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76" name="Rectangle 175"/>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2" name="Group 181"/>
              <p:cNvGrpSpPr/>
              <p:nvPr/>
            </p:nvGrpSpPr>
            <p:grpSpPr>
              <a:xfrm>
                <a:off x="1836409" y="3073496"/>
                <a:ext cx="866164" cy="631077"/>
                <a:chOff x="2146300" y="552450"/>
                <a:chExt cx="7896225" cy="5753100"/>
              </a:xfrm>
            </p:grpSpPr>
            <p:pic>
              <p:nvPicPr>
                <p:cNvPr id="189" name="Picture 18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a:solidFill>
                  <a:srgbClr val="FFC000"/>
                </a:solidFill>
                <a:ln>
                  <a:noFill/>
                  <a:headEnd type="none" w="med" len="med"/>
                  <a:tailEnd type="none" w="med" len="med"/>
                </a:ln>
                <a:effectLst/>
              </p:spPr>
            </p:pic>
            <p:sp>
              <p:nvSpPr>
                <p:cNvPr id="190" name="Rectangle 189"/>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3" name="Group 182"/>
              <p:cNvGrpSpPr/>
              <p:nvPr/>
            </p:nvGrpSpPr>
            <p:grpSpPr>
              <a:xfrm>
                <a:off x="1836409" y="3762695"/>
                <a:ext cx="866164" cy="631077"/>
                <a:chOff x="2146300" y="552450"/>
                <a:chExt cx="7896225" cy="5753100"/>
              </a:xfrm>
            </p:grpSpPr>
            <p:pic>
              <p:nvPicPr>
                <p:cNvPr id="187" name="Picture 18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a:solidFill>
                  <a:srgbClr val="FFC000"/>
                </a:solidFill>
                <a:ln>
                  <a:noFill/>
                  <a:headEnd type="none" w="med" len="med"/>
                  <a:tailEnd type="none" w="med" len="med"/>
                </a:ln>
                <a:effectLst/>
              </p:spPr>
            </p:pic>
            <p:sp>
              <p:nvSpPr>
                <p:cNvPr id="188" name="Rectangle 187"/>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4" name="Group 183"/>
              <p:cNvGrpSpPr/>
              <p:nvPr/>
            </p:nvGrpSpPr>
            <p:grpSpPr>
              <a:xfrm>
                <a:off x="1836409" y="4451895"/>
                <a:ext cx="866164" cy="631077"/>
                <a:chOff x="2146300" y="552450"/>
                <a:chExt cx="7896225" cy="5753100"/>
              </a:xfrm>
            </p:grpSpPr>
            <p:pic>
              <p:nvPicPr>
                <p:cNvPr id="185" name="Picture 18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a:solidFill>
                  <a:srgbClr val="FFC000"/>
                </a:solidFill>
                <a:ln>
                  <a:noFill/>
                  <a:headEnd type="none" w="med" len="med"/>
                  <a:tailEnd type="none" w="med" len="med"/>
                </a:ln>
                <a:effectLst/>
              </p:spPr>
            </p:pic>
            <p:sp>
              <p:nvSpPr>
                <p:cNvPr id="186" name="Rectangle 185"/>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92" name="Group 191"/>
              <p:cNvGrpSpPr/>
              <p:nvPr/>
            </p:nvGrpSpPr>
            <p:grpSpPr>
              <a:xfrm>
                <a:off x="874548" y="3073496"/>
                <a:ext cx="866164" cy="631077"/>
                <a:chOff x="2146300" y="552450"/>
                <a:chExt cx="7896225" cy="5753100"/>
              </a:xfrm>
            </p:grpSpPr>
            <p:pic>
              <p:nvPicPr>
                <p:cNvPr id="199" name="Picture 19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00" name="Rectangle 199"/>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93" name="Group 192"/>
              <p:cNvGrpSpPr/>
              <p:nvPr/>
            </p:nvGrpSpPr>
            <p:grpSpPr>
              <a:xfrm>
                <a:off x="874548" y="3762695"/>
                <a:ext cx="866164" cy="631077"/>
                <a:chOff x="2146300" y="552450"/>
                <a:chExt cx="7896225" cy="5753100"/>
              </a:xfrm>
            </p:grpSpPr>
            <p:pic>
              <p:nvPicPr>
                <p:cNvPr id="197" name="Picture 19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98" name="Rectangle 197"/>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94" name="Group 193"/>
              <p:cNvGrpSpPr/>
              <p:nvPr/>
            </p:nvGrpSpPr>
            <p:grpSpPr>
              <a:xfrm>
                <a:off x="874548" y="4451895"/>
                <a:ext cx="866164" cy="631077"/>
                <a:chOff x="2146300" y="552450"/>
                <a:chExt cx="7896225" cy="5753100"/>
              </a:xfrm>
            </p:grpSpPr>
            <p:pic>
              <p:nvPicPr>
                <p:cNvPr id="195" name="Picture 19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196" name="Rectangle 195"/>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02" name="Group 201"/>
              <p:cNvGrpSpPr/>
              <p:nvPr/>
            </p:nvGrpSpPr>
            <p:grpSpPr>
              <a:xfrm>
                <a:off x="-1" y="3073496"/>
                <a:ext cx="778852" cy="631077"/>
                <a:chOff x="2942264" y="552450"/>
                <a:chExt cx="7100261" cy="5753100"/>
              </a:xfrm>
            </p:grpSpPr>
            <p:pic>
              <p:nvPicPr>
                <p:cNvPr id="209" name="Picture 208"/>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942264" y="552450"/>
                  <a:ext cx="7100261" cy="5753100"/>
                </a:xfrm>
                <a:prstGeom prst="rect">
                  <a:avLst/>
                </a:prstGeom>
              </p:spPr>
            </p:pic>
            <p:sp>
              <p:nvSpPr>
                <p:cNvPr id="210" name="Rectangle 209"/>
                <p:cNvSpPr/>
                <p:nvPr/>
              </p:nvSpPr>
              <p:spPr bwMode="auto">
                <a:xfrm>
                  <a:off x="2942266" y="1651094"/>
                  <a:ext cx="6988310" cy="448423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03" name="Group 202"/>
              <p:cNvGrpSpPr/>
              <p:nvPr/>
            </p:nvGrpSpPr>
            <p:grpSpPr>
              <a:xfrm>
                <a:off x="-1" y="3762695"/>
                <a:ext cx="778852" cy="631077"/>
                <a:chOff x="2942264" y="552450"/>
                <a:chExt cx="7100261" cy="5753100"/>
              </a:xfrm>
            </p:grpSpPr>
            <p:pic>
              <p:nvPicPr>
                <p:cNvPr id="207" name="Picture 206"/>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942264" y="552450"/>
                  <a:ext cx="7100261" cy="5753100"/>
                </a:xfrm>
                <a:prstGeom prst="rect">
                  <a:avLst/>
                </a:prstGeom>
              </p:spPr>
            </p:pic>
            <p:sp>
              <p:nvSpPr>
                <p:cNvPr id="208" name="Rectangle 207"/>
                <p:cNvSpPr/>
                <p:nvPr/>
              </p:nvSpPr>
              <p:spPr bwMode="auto">
                <a:xfrm>
                  <a:off x="2942266" y="1651094"/>
                  <a:ext cx="6988301" cy="4484236"/>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04" name="Group 203"/>
              <p:cNvGrpSpPr/>
              <p:nvPr/>
            </p:nvGrpSpPr>
            <p:grpSpPr>
              <a:xfrm>
                <a:off x="-1" y="4451895"/>
                <a:ext cx="778852" cy="631077"/>
                <a:chOff x="2942264" y="552450"/>
                <a:chExt cx="7100261" cy="5753100"/>
              </a:xfrm>
            </p:grpSpPr>
            <p:pic>
              <p:nvPicPr>
                <p:cNvPr id="205" name="Picture 204"/>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942264" y="552450"/>
                  <a:ext cx="7100261" cy="5753100"/>
                </a:xfrm>
                <a:prstGeom prst="rect">
                  <a:avLst/>
                </a:prstGeom>
              </p:spPr>
            </p:pic>
            <p:sp>
              <p:nvSpPr>
                <p:cNvPr id="206" name="Rectangle 205"/>
                <p:cNvSpPr/>
                <p:nvPr/>
              </p:nvSpPr>
              <p:spPr bwMode="auto">
                <a:xfrm>
                  <a:off x="2942266" y="1651094"/>
                  <a:ext cx="6988310" cy="4484236"/>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12" name="Group 211"/>
              <p:cNvGrpSpPr/>
              <p:nvPr/>
            </p:nvGrpSpPr>
            <p:grpSpPr>
              <a:xfrm>
                <a:off x="3766901" y="3074226"/>
                <a:ext cx="866164" cy="631077"/>
                <a:chOff x="2146303" y="552449"/>
                <a:chExt cx="7896222" cy="5753100"/>
              </a:xfrm>
            </p:grpSpPr>
            <p:pic>
              <p:nvPicPr>
                <p:cNvPr id="213" name="Picture 2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3" y="552449"/>
                  <a:ext cx="7896222" cy="5753100"/>
                </a:xfrm>
                <a:prstGeom prst="rect">
                  <a:avLst/>
                </a:prstGeom>
              </p:spPr>
            </p:pic>
            <p:sp>
              <p:nvSpPr>
                <p:cNvPr id="214" name="Rectangle 213"/>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grpSp>
      </p:grpSp>
      <p:grpSp>
        <p:nvGrpSpPr>
          <p:cNvPr id="8" name="Group 7"/>
          <p:cNvGrpSpPr/>
          <p:nvPr/>
        </p:nvGrpSpPr>
        <p:grpSpPr>
          <a:xfrm>
            <a:off x="3774801" y="3844693"/>
            <a:ext cx="852458" cy="530688"/>
            <a:chOff x="3780607" y="3155943"/>
            <a:chExt cx="852458" cy="530688"/>
          </a:xfrm>
        </p:grpSpPr>
        <p:sp>
          <p:nvSpPr>
            <p:cNvPr id="109" name="Rectangle 108"/>
            <p:cNvSpPr/>
            <p:nvPr/>
          </p:nvSpPr>
          <p:spPr bwMode="auto">
            <a:xfrm>
              <a:off x="3780607" y="3194740"/>
              <a:ext cx="840178" cy="491891"/>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10" name="Rectangle 109"/>
            <p:cNvSpPr/>
            <p:nvPr/>
          </p:nvSpPr>
          <p:spPr bwMode="auto">
            <a:xfrm>
              <a:off x="3792887" y="3155943"/>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3200" dirty="0" smtClean="0">
                  <a:gradFill>
                    <a:gsLst>
                      <a:gs pos="0">
                        <a:srgbClr val="FFFFFF"/>
                      </a:gs>
                      <a:gs pos="100000">
                        <a:srgbClr val="FFFFFF"/>
                      </a:gs>
                    </a:gsLst>
                    <a:lin ang="5400000" scaled="0"/>
                  </a:gradFill>
                  <a:sym typeface="Wingdings" pitchFamily="2" charset="2"/>
                </a:rPr>
                <a:t>:-)</a:t>
              </a:r>
              <a:endParaRPr lang="en-US" sz="2800" dirty="0" smtClean="0">
                <a:gradFill>
                  <a:gsLst>
                    <a:gs pos="0">
                      <a:srgbClr val="FFFFFF"/>
                    </a:gs>
                    <a:gs pos="100000">
                      <a:srgbClr val="FFFFFF"/>
                    </a:gs>
                  </a:gsLst>
                  <a:lin ang="5400000" scaled="0"/>
                </a:gradFill>
              </a:endParaRPr>
            </a:p>
          </p:txBody>
        </p:sp>
      </p:grpSp>
      <p:grpSp>
        <p:nvGrpSpPr>
          <p:cNvPr id="114" name="Group 113"/>
          <p:cNvGrpSpPr/>
          <p:nvPr/>
        </p:nvGrpSpPr>
        <p:grpSpPr>
          <a:xfrm>
            <a:off x="1850962" y="4536375"/>
            <a:ext cx="852458" cy="530688"/>
            <a:chOff x="3780607" y="3155943"/>
            <a:chExt cx="852458" cy="530688"/>
          </a:xfrm>
        </p:grpSpPr>
        <p:sp>
          <p:nvSpPr>
            <p:cNvPr id="115" name="Rectangle 114"/>
            <p:cNvSpPr/>
            <p:nvPr/>
          </p:nvSpPr>
          <p:spPr bwMode="auto">
            <a:xfrm>
              <a:off x="3780607" y="3194740"/>
              <a:ext cx="840178" cy="491891"/>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16" name="Rectangle 115"/>
            <p:cNvSpPr/>
            <p:nvPr/>
          </p:nvSpPr>
          <p:spPr bwMode="auto">
            <a:xfrm>
              <a:off x="3792887" y="3155943"/>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3200" dirty="0" smtClean="0">
                  <a:gradFill>
                    <a:gsLst>
                      <a:gs pos="0">
                        <a:srgbClr val="FFFFFF"/>
                      </a:gs>
                      <a:gs pos="100000">
                        <a:srgbClr val="FFFFFF"/>
                      </a:gs>
                    </a:gsLst>
                    <a:lin ang="5400000" scaled="0"/>
                  </a:gradFill>
                  <a:sym typeface="Wingdings" pitchFamily="2" charset="2"/>
                </a:rPr>
                <a:t>:-)</a:t>
              </a:r>
              <a:endParaRPr lang="en-US" sz="2800" dirty="0" smtClean="0">
                <a:gradFill>
                  <a:gsLst>
                    <a:gs pos="0">
                      <a:srgbClr val="FFFFFF"/>
                    </a:gs>
                    <a:gs pos="100000">
                      <a:srgbClr val="FFFFFF"/>
                    </a:gs>
                  </a:gsLst>
                  <a:lin ang="5400000" scaled="0"/>
                </a:gradFill>
              </a:endParaRPr>
            </a:p>
          </p:txBody>
        </p:sp>
      </p:grpSp>
      <p:grpSp>
        <p:nvGrpSpPr>
          <p:cNvPr id="119" name="Group 118"/>
          <p:cNvGrpSpPr/>
          <p:nvPr/>
        </p:nvGrpSpPr>
        <p:grpSpPr>
          <a:xfrm>
            <a:off x="-1" y="0"/>
            <a:ext cx="12188826" cy="983234"/>
            <a:chOff x="-1" y="0"/>
            <a:chExt cx="12188826" cy="983234"/>
          </a:xfrm>
        </p:grpSpPr>
        <p:grpSp>
          <p:nvGrpSpPr>
            <p:cNvPr id="121" name="Group 120"/>
            <p:cNvGrpSpPr/>
            <p:nvPr/>
          </p:nvGrpSpPr>
          <p:grpSpPr>
            <a:xfrm>
              <a:off x="-1" y="0"/>
              <a:ext cx="12180802" cy="983234"/>
              <a:chOff x="-1" y="0"/>
              <a:chExt cx="12180802" cy="983234"/>
            </a:xfrm>
          </p:grpSpPr>
          <p:sp>
            <p:nvSpPr>
              <p:cNvPr id="131" name="Rectangle 130"/>
              <p:cNvSpPr/>
              <p:nvPr/>
            </p:nvSpPr>
            <p:spPr bwMode="auto">
              <a:xfrm>
                <a:off x="-1" y="0"/>
                <a:ext cx="6772189"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32" name="Rectangle 131"/>
              <p:cNvSpPr/>
              <p:nvPr/>
            </p:nvSpPr>
            <p:spPr bwMode="auto">
              <a:xfrm>
                <a:off x="6258296" y="0"/>
                <a:ext cx="2360742" cy="30000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33" name="Rectangle 132"/>
              <p:cNvSpPr/>
              <p:nvPr/>
            </p:nvSpPr>
            <p:spPr bwMode="auto">
              <a:xfrm>
                <a:off x="8573718" y="0"/>
                <a:ext cx="3607083"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23" name="Group 122"/>
            <p:cNvGrpSpPr/>
            <p:nvPr/>
          </p:nvGrpSpPr>
          <p:grpSpPr>
            <a:xfrm>
              <a:off x="0" y="300008"/>
              <a:ext cx="12188825" cy="683226"/>
              <a:chOff x="0" y="300008"/>
              <a:chExt cx="12188825" cy="683226"/>
            </a:xfrm>
          </p:grpSpPr>
          <p:sp>
            <p:nvSpPr>
              <p:cNvPr id="124" name="Title 1"/>
              <p:cNvSpPr txBox="1">
                <a:spLocks/>
              </p:cNvSpPr>
              <p:nvPr/>
            </p:nvSpPr>
            <p:spPr>
              <a:xfrm>
                <a:off x="6866207" y="473075"/>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smtClean="0">
                    <a:solidFill>
                      <a:srgbClr val="00AEEF">
                        <a:alpha val="99000"/>
                      </a:srgbClr>
                    </a:solidFill>
                  </a:rPr>
                  <a:t>共享的</a:t>
                </a:r>
                <a:endParaRPr lang="en-US" sz="3200" dirty="0">
                  <a:solidFill>
                    <a:srgbClr val="00AEEF">
                      <a:alpha val="99000"/>
                    </a:srgbClr>
                  </a:solidFill>
                </a:endParaRPr>
              </a:p>
            </p:txBody>
          </p:sp>
          <p:sp>
            <p:nvSpPr>
              <p:cNvPr id="125" name="Title 1"/>
              <p:cNvSpPr txBox="1">
                <a:spLocks/>
              </p:cNvSpPr>
              <p:nvPr/>
            </p:nvSpPr>
            <p:spPr>
              <a:xfrm>
                <a:off x="8681891" y="453411"/>
                <a:ext cx="1838633"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smtClean="0">
                    <a:solidFill>
                      <a:srgbClr val="FFFFFF">
                        <a:alpha val="99000"/>
                      </a:srgbClr>
                    </a:solidFill>
                  </a:rPr>
                  <a:t>保留的</a:t>
                </a:r>
                <a:endParaRPr lang="en-US" sz="3200" dirty="0">
                  <a:solidFill>
                    <a:srgbClr val="FFFFFF">
                      <a:alpha val="99000"/>
                    </a:srgbClr>
                  </a:solidFill>
                </a:endParaRPr>
              </a:p>
            </p:txBody>
          </p:sp>
          <p:cxnSp>
            <p:nvCxnSpPr>
              <p:cNvPr id="126" name="Straight Connector 125"/>
              <p:cNvCxnSpPr/>
              <p:nvPr/>
            </p:nvCxnSpPr>
            <p:spPr>
              <a:xfrm flipV="1">
                <a:off x="6772188" y="300008"/>
                <a:ext cx="0" cy="683226"/>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6772188" y="300008"/>
                <a:ext cx="1801530"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8573718" y="300008"/>
                <a:ext cx="0" cy="683225"/>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8573718" y="983233"/>
                <a:ext cx="3615107"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0" y="983233"/>
                <a:ext cx="6770962"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grpSp>
      </p:grpSp>
      <p:sp>
        <p:nvSpPr>
          <p:cNvPr id="107" name="Title 1"/>
          <p:cNvSpPr txBox="1">
            <a:spLocks/>
          </p:cNvSpPr>
          <p:nvPr/>
        </p:nvSpPr>
        <p:spPr>
          <a:xfrm>
            <a:off x="1222078" y="1533589"/>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r">
              <a:tabLst>
                <a:tab pos="1089025" algn="l"/>
              </a:tabLst>
            </a:pPr>
            <a:r>
              <a:rPr lang="zh-CN" altLang="en-US" sz="3200" dirty="0" smtClean="0">
                <a:solidFill>
                  <a:schemeClr val="tx1">
                    <a:alpha val="99000"/>
                  </a:schemeClr>
                </a:solidFill>
                <a:latin typeface="Segoe UI" pitchFamily="34" charset="0"/>
                <a:ea typeface="Segoe UI" pitchFamily="34" charset="0"/>
                <a:cs typeface="Segoe UI" pitchFamily="34" charset="0"/>
              </a:rPr>
              <a:t>共享的</a:t>
            </a:r>
            <a:endParaRPr lang="en-US" sz="3200" dirty="0">
              <a:solidFill>
                <a:schemeClr val="tx1">
                  <a:alpha val="99000"/>
                </a:schemeClr>
              </a:solidFill>
              <a:latin typeface="Segoe UI" pitchFamily="34" charset="0"/>
              <a:ea typeface="Segoe UI" pitchFamily="34" charset="0"/>
              <a:cs typeface="Segoe UI" pitchFamily="34" charset="0"/>
            </a:endParaRPr>
          </a:p>
        </p:txBody>
      </p:sp>
      <p:sp>
        <p:nvSpPr>
          <p:cNvPr id="3" name="Title 2"/>
          <p:cNvSpPr>
            <a:spLocks noGrp="1"/>
          </p:cNvSpPr>
          <p:nvPr>
            <p:ph type="title"/>
          </p:nvPr>
        </p:nvSpPr>
        <p:spPr/>
        <p:txBody>
          <a:bodyPr/>
          <a:lstStyle/>
          <a:p>
            <a:r>
              <a:rPr lang="zh-CN" altLang="en-US" dirty="0" smtClean="0">
                <a:solidFill>
                  <a:schemeClr val="bg1">
                    <a:alpha val="99000"/>
                  </a:schemeClr>
                </a:solidFill>
              </a:rPr>
              <a:t>网站</a:t>
            </a:r>
            <a:endParaRPr lang="en-US" dirty="0">
              <a:solidFill>
                <a:schemeClr val="bg1">
                  <a:alpha val="99000"/>
                </a:schemeClr>
              </a:solidFill>
            </a:endParaRPr>
          </a:p>
        </p:txBody>
      </p:sp>
      <p:grpSp>
        <p:nvGrpSpPr>
          <p:cNvPr id="111" name="Group 110"/>
          <p:cNvGrpSpPr/>
          <p:nvPr/>
        </p:nvGrpSpPr>
        <p:grpSpPr>
          <a:xfrm>
            <a:off x="-216815" y="5727773"/>
            <a:ext cx="12622489" cy="1046296"/>
            <a:chOff x="-5297672" y="5194194"/>
            <a:chExt cx="16604405" cy="1376362"/>
          </a:xfrm>
        </p:grpSpPr>
        <p:pic>
          <p:nvPicPr>
            <p:cNvPr id="112" name="Picture 2" descr="C:\Users\jonahs\Documents\Dropbox\Projects SCOTT\Azure Deck\Source Images\server-blue.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32555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13" name="Picture 2" descr="C:\Users\jonahs\Documents\Dropbox\Projects SCOTT\Azure Deck\Source Images\server-blue.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04990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34" name="Picture 2" descr="C:\Users\jonahs\Documents\Dropbox\Projects SCOTT\Azure Deck\Source Images\server-blue.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5744"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35" name="Picture 2" descr="C:\Users\jonahs\Documents\Dropbox\Projects SCOTT\Azure Deck\Source Images\server-blue.pn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1043"/>
            <a:stretch/>
          </p:blipFill>
          <p:spPr bwMode="auto">
            <a:xfrm>
              <a:off x="-3534589" y="5194194"/>
              <a:ext cx="3219309"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36" name="Picture 2" descr="C:\Users\jonahs\Documents\Dropbox\Projects SCOTT\Azure Deck\Source Images\server-blue.pn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a:stretch/>
          </p:blipFill>
          <p:spPr bwMode="auto">
            <a:xfrm>
              <a:off x="-5297672" y="5194194"/>
              <a:ext cx="1732619" cy="1376362"/>
            </a:xfrm>
            <a:prstGeom prst="roundRect">
              <a:avLst/>
            </a:prstGeom>
            <a:ln>
              <a:solidFill>
                <a:schemeClr val="bg2">
                  <a:lumMod val="75000"/>
                </a:schemeClr>
              </a:solidFill>
            </a:ln>
            <a:extLst/>
          </p:spPr>
        </p:pic>
        <p:pic>
          <p:nvPicPr>
            <p:cNvPr id="137" name="Picture 2" descr="C:\Users\jonahs\Documents\Dropbox\Projects SCOTT\Azure Deck\Source Images\server-blue.png"/>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966"/>
            <a:stretch/>
          </p:blipFill>
          <p:spPr bwMode="auto">
            <a:xfrm>
              <a:off x="9571520" y="5194194"/>
              <a:ext cx="1735213"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107960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292420" y="1589948"/>
            <a:ext cx="6576424" cy="4691237"/>
            <a:chOff x="-292420" y="1589948"/>
            <a:chExt cx="6576424" cy="4691237"/>
          </a:xfrm>
        </p:grpSpPr>
        <p:grpSp>
          <p:nvGrpSpPr>
            <p:cNvPr id="226" name="Group 225"/>
            <p:cNvGrpSpPr/>
            <p:nvPr/>
          </p:nvGrpSpPr>
          <p:grpSpPr>
            <a:xfrm>
              <a:off x="-292420" y="1589948"/>
              <a:ext cx="6576424" cy="4691237"/>
              <a:chOff x="-292420" y="1589948"/>
              <a:chExt cx="6576424" cy="4691237"/>
            </a:xfrm>
          </p:grpSpPr>
          <p:sp>
            <p:nvSpPr>
              <p:cNvPr id="227" name="Isosceles Triangle 107"/>
              <p:cNvSpPr/>
              <p:nvPr/>
            </p:nvSpPr>
            <p:spPr bwMode="auto">
              <a:xfrm rot="9464752">
                <a:off x="-292420" y="1589948"/>
                <a:ext cx="6576424" cy="4691237"/>
              </a:xfrm>
              <a:custGeom>
                <a:avLst/>
                <a:gdLst/>
                <a:ahLst/>
                <a:cxnLst/>
                <a:rect l="l" t="t" r="r" b="b"/>
                <a:pathLst>
                  <a:path w="6576424" h="4691237">
                    <a:moveTo>
                      <a:pt x="5581454" y="4691237"/>
                    </a:moveTo>
                    <a:lnTo>
                      <a:pt x="83737" y="2441599"/>
                    </a:lnTo>
                    <a:cubicBezTo>
                      <a:pt x="14874" y="2413420"/>
                      <a:pt x="-18108" y="2334752"/>
                      <a:pt x="10070" y="2265888"/>
                    </a:cubicBezTo>
                    <a:lnTo>
                      <a:pt x="902996" y="83737"/>
                    </a:lnTo>
                    <a:cubicBezTo>
                      <a:pt x="931175" y="14873"/>
                      <a:pt x="1009843" y="-18109"/>
                      <a:pt x="1078707" y="10070"/>
                    </a:cubicBezTo>
                    <a:lnTo>
                      <a:pt x="2496672" y="590294"/>
                    </a:lnTo>
                    <a:lnTo>
                      <a:pt x="2618177" y="296621"/>
                    </a:lnTo>
                    <a:lnTo>
                      <a:pt x="2789208" y="709998"/>
                    </a:lnTo>
                    <a:lnTo>
                      <a:pt x="4875474" y="1563688"/>
                    </a:lnTo>
                    <a:lnTo>
                      <a:pt x="4996979" y="1270015"/>
                    </a:lnTo>
                    <a:lnTo>
                      <a:pt x="5168010" y="1683393"/>
                    </a:lnTo>
                    <a:lnTo>
                      <a:pt x="6576424" y="2259708"/>
                    </a:lnTo>
                    <a:close/>
                  </a:path>
                </a:pathLst>
              </a:cu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nvGrpSpPr>
              <p:cNvPr id="228" name="Group 227"/>
              <p:cNvGrpSpPr/>
              <p:nvPr/>
            </p:nvGrpSpPr>
            <p:grpSpPr>
              <a:xfrm>
                <a:off x="-1" y="2752725"/>
                <a:ext cx="6059952" cy="2330247"/>
                <a:chOff x="-1" y="2752725"/>
                <a:chExt cx="6059952" cy="2330247"/>
              </a:xfrm>
            </p:grpSpPr>
            <p:grpSp>
              <p:nvGrpSpPr>
                <p:cNvPr id="229" name="Group 228"/>
                <p:cNvGrpSpPr/>
                <p:nvPr/>
              </p:nvGrpSpPr>
              <p:grpSpPr>
                <a:xfrm>
                  <a:off x="5683855" y="3073496"/>
                  <a:ext cx="376096" cy="631077"/>
                  <a:chOff x="2146300" y="552450"/>
                  <a:chExt cx="3428608" cy="5753100"/>
                </a:xfrm>
              </p:grpSpPr>
              <p:pic>
                <p:nvPicPr>
                  <p:cNvPr id="294" name="Picture 293"/>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146300" y="552450"/>
                    <a:ext cx="3428607" cy="5753100"/>
                  </a:xfrm>
                  <a:prstGeom prst="rect">
                    <a:avLst/>
                  </a:prstGeom>
                </p:spPr>
              </p:pic>
              <p:sp>
                <p:nvSpPr>
                  <p:cNvPr id="295" name="Rectangle 294"/>
                  <p:cNvSpPr/>
                  <p:nvPr/>
                </p:nvSpPr>
                <p:spPr bwMode="auto">
                  <a:xfrm>
                    <a:off x="2271253" y="1651094"/>
                    <a:ext cx="3303655" cy="448423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30" name="Group 229"/>
                <p:cNvGrpSpPr/>
                <p:nvPr/>
              </p:nvGrpSpPr>
              <p:grpSpPr>
                <a:xfrm>
                  <a:off x="5683855" y="3762695"/>
                  <a:ext cx="376096" cy="631077"/>
                  <a:chOff x="2146300" y="552450"/>
                  <a:chExt cx="3428608" cy="5753100"/>
                </a:xfrm>
              </p:grpSpPr>
              <p:pic>
                <p:nvPicPr>
                  <p:cNvPr id="292" name="Picture 291"/>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146300" y="552450"/>
                    <a:ext cx="3428607" cy="5753100"/>
                  </a:xfrm>
                  <a:prstGeom prst="rect">
                    <a:avLst/>
                  </a:prstGeom>
                </p:spPr>
              </p:pic>
              <p:sp>
                <p:nvSpPr>
                  <p:cNvPr id="293" name="Rectangle 292"/>
                  <p:cNvSpPr/>
                  <p:nvPr/>
                </p:nvSpPr>
                <p:spPr bwMode="auto">
                  <a:xfrm>
                    <a:off x="2271253" y="1651094"/>
                    <a:ext cx="3303655" cy="4484231"/>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31" name="Group 230"/>
                <p:cNvGrpSpPr/>
                <p:nvPr/>
              </p:nvGrpSpPr>
              <p:grpSpPr>
                <a:xfrm>
                  <a:off x="5683855" y="4451895"/>
                  <a:ext cx="376096" cy="631077"/>
                  <a:chOff x="2146300" y="552450"/>
                  <a:chExt cx="3428608" cy="5753100"/>
                </a:xfrm>
              </p:grpSpPr>
              <p:pic>
                <p:nvPicPr>
                  <p:cNvPr id="290" name="Picture 289"/>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146300" y="552450"/>
                    <a:ext cx="3428607" cy="5753100"/>
                  </a:xfrm>
                  <a:prstGeom prst="rect">
                    <a:avLst/>
                  </a:prstGeom>
                </p:spPr>
              </p:pic>
              <p:sp>
                <p:nvSpPr>
                  <p:cNvPr id="291" name="Rectangle 290"/>
                  <p:cNvSpPr/>
                  <p:nvPr/>
                </p:nvSpPr>
                <p:spPr bwMode="auto">
                  <a:xfrm>
                    <a:off x="2271253" y="1651094"/>
                    <a:ext cx="3303655" cy="448423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232" name="TextBox 231"/>
                <p:cNvSpPr txBox="1"/>
                <p:nvPr/>
              </p:nvSpPr>
              <p:spPr>
                <a:xfrm>
                  <a:off x="227012" y="2752725"/>
                  <a:ext cx="2757145" cy="221599"/>
                </a:xfrm>
                <a:prstGeom prst="rect">
                  <a:avLst/>
                </a:prstGeom>
                <a:noFill/>
              </p:spPr>
              <p:txBody>
                <a:bodyPr wrap="square" lIns="0" tIns="0" rIns="0" bIns="0" rtlCol="0">
                  <a:spAutoFit/>
                </a:bodyPr>
                <a:lstStyle/>
                <a:p>
                  <a:pPr defTabSz="1218987">
                    <a:lnSpc>
                      <a:spcPct val="90000"/>
                    </a:lnSpc>
                    <a:spcBef>
                      <a:spcPct val="20000"/>
                    </a:spcBef>
                    <a:buSzPct val="80000"/>
                  </a:pPr>
                  <a:r>
                    <a:rPr lang="zh-CN" altLang="en-US" sz="1600" b="1" cap="all" dirty="0" smtClean="0">
                      <a:solidFill>
                        <a:schemeClr val="bg1">
                          <a:alpha val="99000"/>
                        </a:schemeClr>
                      </a:solidFill>
                    </a:rPr>
                    <a:t>共享的实例</a:t>
                  </a:r>
                  <a:endParaRPr lang="en-US" sz="1600" b="1" cap="all" dirty="0">
                    <a:solidFill>
                      <a:schemeClr val="bg1">
                        <a:alpha val="99000"/>
                      </a:schemeClr>
                    </a:solidFill>
                  </a:endParaRPr>
                </a:p>
              </p:txBody>
            </p:sp>
            <p:grpSp>
              <p:nvGrpSpPr>
                <p:cNvPr id="233" name="Group 232"/>
                <p:cNvGrpSpPr/>
                <p:nvPr/>
              </p:nvGrpSpPr>
              <p:grpSpPr>
                <a:xfrm>
                  <a:off x="4721992" y="3073496"/>
                  <a:ext cx="866164" cy="631077"/>
                  <a:chOff x="2146300" y="552450"/>
                  <a:chExt cx="7896225" cy="5753100"/>
                </a:xfrm>
              </p:grpSpPr>
              <p:pic>
                <p:nvPicPr>
                  <p:cNvPr id="288" name="Picture 28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89" name="Rectangle 288"/>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34" name="Group 233"/>
                <p:cNvGrpSpPr/>
                <p:nvPr/>
              </p:nvGrpSpPr>
              <p:grpSpPr>
                <a:xfrm>
                  <a:off x="4721992" y="3762695"/>
                  <a:ext cx="866164" cy="631077"/>
                  <a:chOff x="2146300" y="552450"/>
                  <a:chExt cx="7896225" cy="5753100"/>
                </a:xfrm>
              </p:grpSpPr>
              <p:pic>
                <p:nvPicPr>
                  <p:cNvPr id="286" name="Picture 28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87" name="Rectangle 286"/>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35" name="Group 234"/>
                <p:cNvGrpSpPr/>
                <p:nvPr/>
              </p:nvGrpSpPr>
              <p:grpSpPr>
                <a:xfrm>
                  <a:off x="4721992" y="4451895"/>
                  <a:ext cx="866164" cy="631077"/>
                  <a:chOff x="2146300" y="552450"/>
                  <a:chExt cx="7896225" cy="5753100"/>
                </a:xfrm>
              </p:grpSpPr>
              <p:pic>
                <p:nvPicPr>
                  <p:cNvPr id="284" name="Picture 28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85" name="Rectangle 284"/>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36" name="Group 235"/>
                <p:cNvGrpSpPr/>
                <p:nvPr/>
              </p:nvGrpSpPr>
              <p:grpSpPr>
                <a:xfrm>
                  <a:off x="3760131" y="3073496"/>
                  <a:ext cx="866164" cy="631077"/>
                  <a:chOff x="2146300" y="552450"/>
                  <a:chExt cx="7896225" cy="5753100"/>
                </a:xfrm>
              </p:grpSpPr>
              <p:pic>
                <p:nvPicPr>
                  <p:cNvPr id="282" name="Picture 28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83" name="Rectangle 282"/>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37" name="Group 236"/>
                <p:cNvGrpSpPr/>
                <p:nvPr/>
              </p:nvGrpSpPr>
              <p:grpSpPr>
                <a:xfrm>
                  <a:off x="3760131" y="3762695"/>
                  <a:ext cx="866164" cy="631077"/>
                  <a:chOff x="2146300" y="552450"/>
                  <a:chExt cx="7896225" cy="5753100"/>
                </a:xfrm>
              </p:grpSpPr>
              <p:pic>
                <p:nvPicPr>
                  <p:cNvPr id="280" name="Picture 27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81" name="Rectangle 280"/>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38" name="Group 237"/>
                <p:cNvGrpSpPr/>
                <p:nvPr/>
              </p:nvGrpSpPr>
              <p:grpSpPr>
                <a:xfrm>
                  <a:off x="3760131" y="4451895"/>
                  <a:ext cx="866164" cy="631077"/>
                  <a:chOff x="2146300" y="552450"/>
                  <a:chExt cx="7896225" cy="5753100"/>
                </a:xfrm>
              </p:grpSpPr>
              <p:pic>
                <p:nvPicPr>
                  <p:cNvPr id="278" name="Picture 27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79" name="Rectangle 278"/>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39" name="Group 238"/>
                <p:cNvGrpSpPr/>
                <p:nvPr/>
              </p:nvGrpSpPr>
              <p:grpSpPr>
                <a:xfrm>
                  <a:off x="2798270" y="3073496"/>
                  <a:ext cx="866164" cy="631077"/>
                  <a:chOff x="2146300" y="552450"/>
                  <a:chExt cx="7896225" cy="5753100"/>
                </a:xfrm>
              </p:grpSpPr>
              <p:pic>
                <p:nvPicPr>
                  <p:cNvPr id="276" name="Picture 27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77" name="Rectangle 276"/>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0" name="Group 239"/>
                <p:cNvGrpSpPr/>
                <p:nvPr/>
              </p:nvGrpSpPr>
              <p:grpSpPr>
                <a:xfrm>
                  <a:off x="2798270" y="3762695"/>
                  <a:ext cx="866164" cy="631077"/>
                  <a:chOff x="2146300" y="552450"/>
                  <a:chExt cx="7896225" cy="5753100"/>
                </a:xfrm>
              </p:grpSpPr>
              <p:pic>
                <p:nvPicPr>
                  <p:cNvPr id="274" name="Picture 27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75" name="Rectangle 274"/>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1" name="Group 240"/>
                <p:cNvGrpSpPr/>
                <p:nvPr/>
              </p:nvGrpSpPr>
              <p:grpSpPr>
                <a:xfrm>
                  <a:off x="2798270" y="4451895"/>
                  <a:ext cx="866164" cy="631077"/>
                  <a:chOff x="2146300" y="552450"/>
                  <a:chExt cx="7896225" cy="5753100"/>
                </a:xfrm>
              </p:grpSpPr>
              <p:pic>
                <p:nvPicPr>
                  <p:cNvPr id="272" name="Picture 27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73" name="Rectangle 272"/>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2" name="Group 241"/>
                <p:cNvGrpSpPr/>
                <p:nvPr/>
              </p:nvGrpSpPr>
              <p:grpSpPr>
                <a:xfrm>
                  <a:off x="1836409" y="3073496"/>
                  <a:ext cx="866164" cy="631077"/>
                  <a:chOff x="2146300" y="552450"/>
                  <a:chExt cx="7896225" cy="5753100"/>
                </a:xfrm>
              </p:grpSpPr>
              <p:pic>
                <p:nvPicPr>
                  <p:cNvPr id="270" name="Picture 2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a:solidFill>
                    <a:srgbClr val="FFC000"/>
                  </a:solidFill>
                  <a:ln>
                    <a:noFill/>
                    <a:headEnd type="none" w="med" len="med"/>
                    <a:tailEnd type="none" w="med" len="med"/>
                  </a:ln>
                  <a:effectLst/>
                </p:spPr>
              </p:pic>
              <p:sp>
                <p:nvSpPr>
                  <p:cNvPr id="271" name="Rectangle 270"/>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3" name="Group 242"/>
                <p:cNvGrpSpPr/>
                <p:nvPr/>
              </p:nvGrpSpPr>
              <p:grpSpPr>
                <a:xfrm>
                  <a:off x="1836409" y="3762695"/>
                  <a:ext cx="866164" cy="631077"/>
                  <a:chOff x="2146300" y="552450"/>
                  <a:chExt cx="7896225" cy="5753100"/>
                </a:xfrm>
              </p:grpSpPr>
              <p:pic>
                <p:nvPicPr>
                  <p:cNvPr id="268" name="Picture 26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a:solidFill>
                    <a:srgbClr val="FFC000"/>
                  </a:solidFill>
                  <a:ln>
                    <a:noFill/>
                    <a:headEnd type="none" w="med" len="med"/>
                    <a:tailEnd type="none" w="med" len="med"/>
                  </a:ln>
                  <a:effectLst/>
                </p:spPr>
              </p:pic>
              <p:sp>
                <p:nvSpPr>
                  <p:cNvPr id="269" name="Rectangle 268"/>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4" name="Group 243"/>
                <p:cNvGrpSpPr/>
                <p:nvPr/>
              </p:nvGrpSpPr>
              <p:grpSpPr>
                <a:xfrm>
                  <a:off x="1836409" y="4451895"/>
                  <a:ext cx="866164" cy="631077"/>
                  <a:chOff x="2146300" y="552450"/>
                  <a:chExt cx="7896225" cy="5753100"/>
                </a:xfrm>
              </p:grpSpPr>
              <p:pic>
                <p:nvPicPr>
                  <p:cNvPr id="266" name="Picture 26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a:solidFill>
                    <a:srgbClr val="FFC000"/>
                  </a:solidFill>
                  <a:ln>
                    <a:noFill/>
                    <a:headEnd type="none" w="med" len="med"/>
                    <a:tailEnd type="none" w="med" len="med"/>
                  </a:ln>
                  <a:effectLst/>
                </p:spPr>
              </p:pic>
              <p:sp>
                <p:nvSpPr>
                  <p:cNvPr id="267" name="Rectangle 266"/>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5" name="Group 244"/>
                <p:cNvGrpSpPr/>
                <p:nvPr/>
              </p:nvGrpSpPr>
              <p:grpSpPr>
                <a:xfrm>
                  <a:off x="874548" y="3073496"/>
                  <a:ext cx="866164" cy="631077"/>
                  <a:chOff x="2146300" y="552450"/>
                  <a:chExt cx="7896225" cy="5753100"/>
                </a:xfrm>
              </p:grpSpPr>
              <p:pic>
                <p:nvPicPr>
                  <p:cNvPr id="264" name="Picture 26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65" name="Rectangle 264"/>
                  <p:cNvSpPr/>
                  <p:nvPr/>
                </p:nvSpPr>
                <p:spPr bwMode="auto">
                  <a:xfrm>
                    <a:off x="2271251" y="1651097"/>
                    <a:ext cx="7659329" cy="448423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6" name="Group 245"/>
                <p:cNvGrpSpPr/>
                <p:nvPr/>
              </p:nvGrpSpPr>
              <p:grpSpPr>
                <a:xfrm>
                  <a:off x="874548" y="3762695"/>
                  <a:ext cx="866164" cy="631077"/>
                  <a:chOff x="2146300" y="552450"/>
                  <a:chExt cx="7896225" cy="5753100"/>
                </a:xfrm>
              </p:grpSpPr>
              <p:pic>
                <p:nvPicPr>
                  <p:cNvPr id="262" name="Picture 2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63" name="Rectangle 262"/>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7" name="Group 246"/>
                <p:cNvGrpSpPr/>
                <p:nvPr/>
              </p:nvGrpSpPr>
              <p:grpSpPr>
                <a:xfrm>
                  <a:off x="874548" y="4451895"/>
                  <a:ext cx="866164" cy="631077"/>
                  <a:chOff x="2146300" y="552450"/>
                  <a:chExt cx="7896225" cy="5753100"/>
                </a:xfrm>
              </p:grpSpPr>
              <p:pic>
                <p:nvPicPr>
                  <p:cNvPr id="260" name="Picture 25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261" name="Rectangle 260"/>
                  <p:cNvSpPr/>
                  <p:nvPr/>
                </p:nvSpPr>
                <p:spPr bwMode="auto">
                  <a:xfrm>
                    <a:off x="2271251" y="1651097"/>
                    <a:ext cx="7659329" cy="4484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8" name="Group 247"/>
                <p:cNvGrpSpPr/>
                <p:nvPr/>
              </p:nvGrpSpPr>
              <p:grpSpPr>
                <a:xfrm>
                  <a:off x="-1" y="3073496"/>
                  <a:ext cx="778852" cy="631077"/>
                  <a:chOff x="2942264" y="552450"/>
                  <a:chExt cx="7100261" cy="5753100"/>
                </a:xfrm>
              </p:grpSpPr>
              <p:pic>
                <p:nvPicPr>
                  <p:cNvPr id="258" name="Picture 257"/>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942264" y="552450"/>
                    <a:ext cx="7100261" cy="5753100"/>
                  </a:xfrm>
                  <a:prstGeom prst="rect">
                    <a:avLst/>
                  </a:prstGeom>
                </p:spPr>
              </p:pic>
              <p:sp>
                <p:nvSpPr>
                  <p:cNvPr id="259" name="Rectangle 258"/>
                  <p:cNvSpPr/>
                  <p:nvPr/>
                </p:nvSpPr>
                <p:spPr bwMode="auto">
                  <a:xfrm>
                    <a:off x="2942266" y="1651094"/>
                    <a:ext cx="6988310" cy="448423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49" name="Group 248"/>
                <p:cNvGrpSpPr/>
                <p:nvPr/>
              </p:nvGrpSpPr>
              <p:grpSpPr>
                <a:xfrm>
                  <a:off x="-1" y="3762695"/>
                  <a:ext cx="778852" cy="631077"/>
                  <a:chOff x="2942264" y="552450"/>
                  <a:chExt cx="7100261" cy="5753100"/>
                </a:xfrm>
              </p:grpSpPr>
              <p:pic>
                <p:nvPicPr>
                  <p:cNvPr id="256" name="Picture 255"/>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942264" y="552450"/>
                    <a:ext cx="7100261" cy="5753100"/>
                  </a:xfrm>
                  <a:prstGeom prst="rect">
                    <a:avLst/>
                  </a:prstGeom>
                </p:spPr>
              </p:pic>
              <p:sp>
                <p:nvSpPr>
                  <p:cNvPr id="257" name="Rectangle 256"/>
                  <p:cNvSpPr/>
                  <p:nvPr/>
                </p:nvSpPr>
                <p:spPr bwMode="auto">
                  <a:xfrm>
                    <a:off x="2942266" y="1651094"/>
                    <a:ext cx="6988301" cy="4484236"/>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50" name="Group 249"/>
                <p:cNvGrpSpPr/>
                <p:nvPr/>
              </p:nvGrpSpPr>
              <p:grpSpPr>
                <a:xfrm>
                  <a:off x="-1" y="4451895"/>
                  <a:ext cx="778852" cy="631077"/>
                  <a:chOff x="2942264" y="552450"/>
                  <a:chExt cx="7100261" cy="5753100"/>
                </a:xfrm>
              </p:grpSpPr>
              <p:pic>
                <p:nvPicPr>
                  <p:cNvPr id="254" name="Picture 253"/>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942264" y="552450"/>
                    <a:ext cx="7100261" cy="5753100"/>
                  </a:xfrm>
                  <a:prstGeom prst="rect">
                    <a:avLst/>
                  </a:prstGeom>
                </p:spPr>
              </p:pic>
              <p:sp>
                <p:nvSpPr>
                  <p:cNvPr id="255" name="Rectangle 254"/>
                  <p:cNvSpPr/>
                  <p:nvPr/>
                </p:nvSpPr>
                <p:spPr bwMode="auto">
                  <a:xfrm>
                    <a:off x="2942266" y="1651094"/>
                    <a:ext cx="6988310" cy="4484236"/>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grpSp>
        <p:grpSp>
          <p:nvGrpSpPr>
            <p:cNvPr id="299" name="Group 298"/>
            <p:cNvGrpSpPr/>
            <p:nvPr/>
          </p:nvGrpSpPr>
          <p:grpSpPr>
            <a:xfrm>
              <a:off x="1850962" y="4536375"/>
              <a:ext cx="852458" cy="527785"/>
              <a:chOff x="3780607" y="3155943"/>
              <a:chExt cx="852458" cy="527785"/>
            </a:xfrm>
          </p:grpSpPr>
          <p:sp>
            <p:nvSpPr>
              <p:cNvPr id="300" name="Rectangle 299"/>
              <p:cNvSpPr/>
              <p:nvPr/>
            </p:nvSpPr>
            <p:spPr bwMode="auto">
              <a:xfrm>
                <a:off x="3780607" y="3191837"/>
                <a:ext cx="840178" cy="491891"/>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01" name="Rectangle 300"/>
              <p:cNvSpPr/>
              <p:nvPr/>
            </p:nvSpPr>
            <p:spPr bwMode="auto">
              <a:xfrm>
                <a:off x="3792887" y="3155943"/>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3200" dirty="0" smtClean="0">
                    <a:gradFill>
                      <a:gsLst>
                        <a:gs pos="0">
                          <a:srgbClr val="FFFFFF"/>
                        </a:gs>
                        <a:gs pos="100000">
                          <a:srgbClr val="FFFFFF"/>
                        </a:gs>
                      </a:gsLst>
                      <a:lin ang="5400000" scaled="0"/>
                    </a:gradFill>
                    <a:sym typeface="Wingdings" pitchFamily="2" charset="2"/>
                  </a:rPr>
                  <a:t>:-)</a:t>
                </a:r>
                <a:endParaRPr lang="en-US" sz="2800" dirty="0" smtClean="0">
                  <a:gradFill>
                    <a:gsLst>
                      <a:gs pos="0">
                        <a:srgbClr val="FFFFFF"/>
                      </a:gs>
                      <a:gs pos="100000">
                        <a:srgbClr val="FFFFFF"/>
                      </a:gs>
                    </a:gsLst>
                    <a:lin ang="5400000" scaled="0"/>
                  </a:gradFill>
                </a:endParaRPr>
              </a:p>
            </p:txBody>
          </p:sp>
        </p:grpSp>
      </p:grpSp>
      <p:grpSp>
        <p:nvGrpSpPr>
          <p:cNvPr id="10" name="Group 9"/>
          <p:cNvGrpSpPr/>
          <p:nvPr/>
        </p:nvGrpSpPr>
        <p:grpSpPr>
          <a:xfrm>
            <a:off x="-1" y="0"/>
            <a:ext cx="12180802" cy="983234"/>
            <a:chOff x="-1" y="0"/>
            <a:chExt cx="12180802" cy="983234"/>
          </a:xfrm>
        </p:grpSpPr>
        <p:sp>
          <p:nvSpPr>
            <p:cNvPr id="191" name="Rectangle 190"/>
            <p:cNvSpPr/>
            <p:nvPr/>
          </p:nvSpPr>
          <p:spPr bwMode="auto">
            <a:xfrm>
              <a:off x="-1" y="0"/>
              <a:ext cx="8587620"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01" name="Rectangle 200"/>
            <p:cNvSpPr/>
            <p:nvPr/>
          </p:nvSpPr>
          <p:spPr bwMode="auto">
            <a:xfrm>
              <a:off x="8550971" y="0"/>
              <a:ext cx="2174417" cy="30000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11" name="Rectangle 210"/>
            <p:cNvSpPr/>
            <p:nvPr/>
          </p:nvSpPr>
          <p:spPr bwMode="auto">
            <a:xfrm>
              <a:off x="10677244" y="0"/>
              <a:ext cx="1503557"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88" name="Group 87"/>
          <p:cNvGrpSpPr/>
          <p:nvPr/>
        </p:nvGrpSpPr>
        <p:grpSpPr>
          <a:xfrm>
            <a:off x="3031844" y="1293202"/>
            <a:ext cx="7645400" cy="914096"/>
            <a:chOff x="3031844" y="1170370"/>
            <a:chExt cx="7645400" cy="914096"/>
          </a:xfrm>
        </p:grpSpPr>
        <p:grpSp>
          <p:nvGrpSpPr>
            <p:cNvPr id="20" name="Group 19"/>
            <p:cNvGrpSpPr/>
            <p:nvPr/>
          </p:nvGrpSpPr>
          <p:grpSpPr>
            <a:xfrm>
              <a:off x="3031844" y="1170370"/>
              <a:ext cx="7645400" cy="914096"/>
              <a:chOff x="2540230" y="5754872"/>
              <a:chExt cx="7645400" cy="914096"/>
            </a:xfrm>
          </p:grpSpPr>
          <p:sp>
            <p:nvSpPr>
              <p:cNvPr id="21" name="Rectangle 20"/>
              <p:cNvSpPr/>
              <p:nvPr/>
            </p:nvSpPr>
            <p:spPr bwMode="auto">
              <a:xfrm>
                <a:off x="2540230" y="6093147"/>
                <a:ext cx="6654800" cy="262467"/>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2" name="TextBox 21"/>
              <p:cNvSpPr txBox="1"/>
              <p:nvPr/>
            </p:nvSpPr>
            <p:spPr>
              <a:xfrm>
                <a:off x="9195030" y="5754872"/>
                <a:ext cx="990600" cy="914096"/>
              </a:xfrm>
              <a:prstGeom prst="rect">
                <a:avLst/>
              </a:prstGeom>
              <a:noFill/>
            </p:spPr>
            <p:txBody>
              <a:bodyPr wrap="square" lIns="0" tIns="0" rIns="0" bIns="0" rtlCol="0">
                <a:spAutoFit/>
              </a:bodyPr>
              <a:lstStyle/>
              <a:p>
                <a:pPr algn="ctr" defTabSz="1218987">
                  <a:lnSpc>
                    <a:spcPct val="90000"/>
                  </a:lnSpc>
                  <a:spcBef>
                    <a:spcPct val="20000"/>
                  </a:spcBef>
                  <a:buSzPct val="80000"/>
                </a:pPr>
                <a:r>
                  <a:rPr lang="en-US" sz="6600" dirty="0">
                    <a:solidFill>
                      <a:schemeClr val="tx1">
                        <a:alpha val="99000"/>
                      </a:schemeClr>
                    </a:solidFill>
                    <a:latin typeface="Segoe UI Light" pitchFamily="34" charset="0"/>
                  </a:rPr>
                  <a:t>1</a:t>
                </a:r>
              </a:p>
            </p:txBody>
          </p:sp>
          <p:sp>
            <p:nvSpPr>
              <p:cNvPr id="23" name="Rectangle 22"/>
              <p:cNvSpPr/>
              <p:nvPr/>
            </p:nvSpPr>
            <p:spPr bwMode="auto">
              <a:xfrm>
                <a:off x="2543998" y="6093146"/>
                <a:ext cx="750100" cy="26246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24" name="Rectangle 23"/>
            <p:cNvSpPr/>
            <p:nvPr/>
          </p:nvSpPr>
          <p:spPr bwMode="auto">
            <a:xfrm>
              <a:off x="3760131" y="1363080"/>
              <a:ext cx="135293" cy="52867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sp>
        <p:nvSpPr>
          <p:cNvPr id="129" name="Title 1"/>
          <p:cNvSpPr txBox="1">
            <a:spLocks/>
          </p:cNvSpPr>
          <p:nvPr/>
        </p:nvSpPr>
        <p:spPr>
          <a:xfrm>
            <a:off x="6866207" y="473075"/>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smtClean="0">
                <a:solidFill>
                  <a:srgbClr val="FFFFFF">
                    <a:alpha val="99000"/>
                  </a:srgbClr>
                </a:solidFill>
              </a:rPr>
              <a:t>共享的</a:t>
            </a:r>
            <a:endParaRPr lang="en-US" sz="3200" dirty="0">
              <a:solidFill>
                <a:srgbClr val="FFFFFF">
                  <a:alpha val="99000"/>
                </a:srgbClr>
              </a:solidFill>
            </a:endParaRPr>
          </a:p>
        </p:txBody>
      </p:sp>
      <p:sp>
        <p:nvSpPr>
          <p:cNvPr id="130" name="Title 1"/>
          <p:cNvSpPr txBox="1">
            <a:spLocks/>
          </p:cNvSpPr>
          <p:nvPr/>
        </p:nvSpPr>
        <p:spPr>
          <a:xfrm>
            <a:off x="8681891" y="453411"/>
            <a:ext cx="1838633"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smtClean="0">
                <a:solidFill>
                  <a:srgbClr val="00AEEF">
                    <a:alpha val="99000"/>
                  </a:srgbClr>
                </a:solidFill>
              </a:rPr>
              <a:t>保留的</a:t>
            </a:r>
            <a:endParaRPr lang="en-US" sz="3200" dirty="0">
              <a:solidFill>
                <a:srgbClr val="00AEEF">
                  <a:alpha val="99000"/>
                </a:srgbClr>
              </a:solidFill>
            </a:endParaRPr>
          </a:p>
        </p:txBody>
      </p:sp>
      <p:cxnSp>
        <p:nvCxnSpPr>
          <p:cNvPr id="131" name="Straight Connector 130"/>
          <p:cNvCxnSpPr/>
          <p:nvPr/>
        </p:nvCxnSpPr>
        <p:spPr>
          <a:xfrm flipV="1">
            <a:off x="8587619" y="300008"/>
            <a:ext cx="0" cy="683226"/>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a:off x="8587619" y="300008"/>
            <a:ext cx="2089625"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10677244" y="300008"/>
            <a:ext cx="0" cy="683225"/>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0677244" y="983233"/>
            <a:ext cx="1511581"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0" y="983233"/>
            <a:ext cx="8587619"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a:xfrm>
            <a:off x="6128924" y="2633150"/>
            <a:ext cx="2372247" cy="2928764"/>
            <a:chOff x="4888659" y="2633150"/>
            <a:chExt cx="2372247" cy="2928764"/>
          </a:xfrm>
        </p:grpSpPr>
        <p:sp>
          <p:nvSpPr>
            <p:cNvPr id="137" name="Isosceles Triangle 26"/>
            <p:cNvSpPr/>
            <p:nvPr/>
          </p:nvSpPr>
          <p:spPr bwMode="auto">
            <a:xfrm rot="5400000" flipV="1">
              <a:off x="4610401" y="2911408"/>
              <a:ext cx="2928764" cy="2372247"/>
            </a:xfrm>
            <a:custGeom>
              <a:avLst/>
              <a:gdLst/>
              <a:ahLst/>
              <a:cxnLst/>
              <a:rect l="l" t="t" r="r" b="b"/>
              <a:pathLst>
                <a:path w="3115842" h="2172929">
                  <a:moveTo>
                    <a:pt x="0" y="126182"/>
                  </a:moveTo>
                  <a:lnTo>
                    <a:pt x="0" y="2046747"/>
                  </a:lnTo>
                  <a:cubicBezTo>
                    <a:pt x="0" y="2116435"/>
                    <a:pt x="56494" y="2172929"/>
                    <a:pt x="126182" y="2172929"/>
                  </a:cubicBezTo>
                  <a:lnTo>
                    <a:pt x="2676011" y="2172929"/>
                  </a:lnTo>
                  <a:cubicBezTo>
                    <a:pt x="2745699" y="2172929"/>
                    <a:pt x="2802193" y="2116435"/>
                    <a:pt x="2802193" y="2046747"/>
                  </a:cubicBezTo>
                  <a:lnTo>
                    <a:pt x="2802193" y="612286"/>
                  </a:lnTo>
                  <a:lnTo>
                    <a:pt x="3115842" y="612286"/>
                  </a:lnTo>
                  <a:lnTo>
                    <a:pt x="2802193" y="343044"/>
                  </a:lnTo>
                  <a:lnTo>
                    <a:pt x="2802193" y="126182"/>
                  </a:lnTo>
                  <a:cubicBezTo>
                    <a:pt x="2802193" y="56494"/>
                    <a:pt x="2745699" y="0"/>
                    <a:pt x="2676011" y="0"/>
                  </a:cubicBezTo>
                  <a:lnTo>
                    <a:pt x="126182" y="0"/>
                  </a:lnTo>
                  <a:cubicBezTo>
                    <a:pt x="56494" y="0"/>
                    <a:pt x="0" y="56494"/>
                    <a:pt x="0" y="126182"/>
                  </a:cubicBezTo>
                  <a:close/>
                </a:path>
              </a:pathLst>
            </a:cu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8" name="TextBox 137"/>
            <p:cNvSpPr txBox="1"/>
            <p:nvPr/>
          </p:nvSpPr>
          <p:spPr>
            <a:xfrm>
              <a:off x="5014374" y="2791511"/>
              <a:ext cx="1033937" cy="221599"/>
            </a:xfrm>
            <a:prstGeom prst="rect">
              <a:avLst/>
            </a:prstGeom>
            <a:noFill/>
          </p:spPr>
          <p:txBody>
            <a:bodyPr wrap="none" lIns="0" tIns="0" rIns="0" bIns="0" rtlCol="0">
              <a:spAutoFit/>
            </a:bodyPr>
            <a:lstStyle/>
            <a:p>
              <a:pPr defTabSz="1218987">
                <a:lnSpc>
                  <a:spcPct val="90000"/>
                </a:lnSpc>
                <a:spcBef>
                  <a:spcPct val="20000"/>
                </a:spcBef>
                <a:buSzPct val="80000"/>
              </a:pPr>
              <a:r>
                <a:rPr lang="zh-CN" altLang="en-US" sz="1600" b="1" cap="all" dirty="0">
                  <a:solidFill>
                    <a:schemeClr val="bg1">
                      <a:alpha val="99000"/>
                    </a:schemeClr>
                  </a:solidFill>
                </a:rPr>
                <a:t>保留</a:t>
              </a:r>
              <a:r>
                <a:rPr lang="zh-CN" altLang="en-US" sz="1600" b="1" cap="all" dirty="0" smtClean="0">
                  <a:solidFill>
                    <a:schemeClr val="bg1">
                      <a:alpha val="99000"/>
                    </a:schemeClr>
                  </a:solidFill>
                </a:rPr>
                <a:t>的实例</a:t>
              </a:r>
              <a:endParaRPr lang="en-US" sz="1600" b="1" cap="all" dirty="0">
                <a:solidFill>
                  <a:schemeClr val="bg1">
                    <a:alpha val="99000"/>
                  </a:schemeClr>
                </a:solidFill>
              </a:endParaRPr>
            </a:p>
          </p:txBody>
        </p:sp>
      </p:grpSp>
      <p:sp>
        <p:nvSpPr>
          <p:cNvPr id="4" name="Rectangle 3"/>
          <p:cNvSpPr/>
          <p:nvPr/>
        </p:nvSpPr>
        <p:spPr bwMode="auto">
          <a:xfrm>
            <a:off x="8587619" y="300008"/>
            <a:ext cx="2089625" cy="7670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144" name="Group 143"/>
          <p:cNvGrpSpPr/>
          <p:nvPr/>
        </p:nvGrpSpPr>
        <p:grpSpPr>
          <a:xfrm>
            <a:off x="6234821" y="3291434"/>
            <a:ext cx="2160454" cy="1572958"/>
            <a:chOff x="5633504" y="3707933"/>
            <a:chExt cx="866164" cy="631077"/>
          </a:xfrm>
        </p:grpSpPr>
        <p:grpSp>
          <p:nvGrpSpPr>
            <p:cNvPr id="145" name="Group 144"/>
            <p:cNvGrpSpPr/>
            <p:nvPr/>
          </p:nvGrpSpPr>
          <p:grpSpPr>
            <a:xfrm>
              <a:off x="5633504" y="3707933"/>
              <a:ext cx="866164" cy="631077"/>
              <a:chOff x="2146305" y="552450"/>
              <a:chExt cx="7896221" cy="5753100"/>
            </a:xfrm>
          </p:grpSpPr>
          <p:pic>
            <p:nvPicPr>
              <p:cNvPr id="147" name="Picture 14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46305" y="552450"/>
                <a:ext cx="7896221" cy="5753100"/>
              </a:xfrm>
              <a:prstGeom prst="rect">
                <a:avLst/>
              </a:prstGeom>
            </p:spPr>
          </p:pic>
          <p:sp>
            <p:nvSpPr>
              <p:cNvPr id="148" name="Rectangle 147"/>
              <p:cNvSpPr/>
              <p:nvPr/>
            </p:nvSpPr>
            <p:spPr bwMode="auto">
              <a:xfrm>
                <a:off x="2271255" y="1651098"/>
                <a:ext cx="7659329" cy="4484231"/>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146" name="Rectangle 145"/>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5400" dirty="0" smtClean="0">
                  <a:gradFill>
                    <a:gsLst>
                      <a:gs pos="0">
                        <a:srgbClr val="FFFFFF"/>
                      </a:gs>
                      <a:gs pos="100000">
                        <a:srgbClr val="FFFFFF"/>
                      </a:gs>
                    </a:gsLst>
                    <a:lin ang="5400000" scaled="0"/>
                  </a:gradFill>
                  <a:sym typeface="Wingdings" pitchFamily="2" charset="2"/>
                </a:rPr>
                <a:t>:-)</a:t>
              </a:r>
              <a:endParaRPr lang="en-US" sz="4800" dirty="0" smtClean="0">
                <a:gradFill>
                  <a:gsLst>
                    <a:gs pos="0">
                      <a:srgbClr val="FFFFFF"/>
                    </a:gs>
                    <a:gs pos="100000">
                      <a:srgbClr val="FFFFFF"/>
                    </a:gs>
                  </a:gsLst>
                  <a:lin ang="5400000" scaled="0"/>
                </a:gradFill>
              </a:endParaRPr>
            </a:p>
          </p:txBody>
        </p:sp>
      </p:grpSp>
      <p:grpSp>
        <p:nvGrpSpPr>
          <p:cNvPr id="305" name="Group 304"/>
          <p:cNvGrpSpPr/>
          <p:nvPr/>
        </p:nvGrpSpPr>
        <p:grpSpPr>
          <a:xfrm>
            <a:off x="3759726" y="3762623"/>
            <a:ext cx="866164" cy="631078"/>
            <a:chOff x="5633504" y="3707933"/>
            <a:chExt cx="866164" cy="631078"/>
          </a:xfrm>
        </p:grpSpPr>
        <p:grpSp>
          <p:nvGrpSpPr>
            <p:cNvPr id="306" name="Group 305"/>
            <p:cNvGrpSpPr/>
            <p:nvPr/>
          </p:nvGrpSpPr>
          <p:grpSpPr>
            <a:xfrm>
              <a:off x="5633504" y="3707933"/>
              <a:ext cx="866164" cy="631078"/>
              <a:chOff x="2146300" y="552450"/>
              <a:chExt cx="7896225" cy="5753100"/>
            </a:xfrm>
          </p:grpSpPr>
          <p:pic>
            <p:nvPicPr>
              <p:cNvPr id="308" name="Picture 30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309" name="Rectangle 308"/>
              <p:cNvSpPr/>
              <p:nvPr/>
            </p:nvSpPr>
            <p:spPr bwMode="auto">
              <a:xfrm>
                <a:off x="2271251" y="1651097"/>
                <a:ext cx="7659329" cy="448423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307" name="Rectangle 306"/>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3200" dirty="0" smtClean="0">
                  <a:gradFill>
                    <a:gsLst>
                      <a:gs pos="0">
                        <a:srgbClr val="FFFFFF"/>
                      </a:gs>
                      <a:gs pos="100000">
                        <a:srgbClr val="FFFFFF"/>
                      </a:gs>
                    </a:gsLst>
                    <a:lin ang="5400000" scaled="0"/>
                  </a:gradFill>
                  <a:sym typeface="Wingdings" pitchFamily="2" charset="2"/>
                </a:rPr>
                <a:t>:-)</a:t>
              </a:r>
              <a:endParaRPr lang="en-US" sz="2800" dirty="0" smtClean="0">
                <a:gradFill>
                  <a:gsLst>
                    <a:gs pos="0">
                      <a:srgbClr val="FFFFFF"/>
                    </a:gs>
                    <a:gs pos="100000">
                      <a:srgbClr val="FFFFFF"/>
                    </a:gs>
                  </a:gsLst>
                  <a:lin ang="5400000" scaled="0"/>
                </a:gradFill>
              </a:endParaRPr>
            </a:p>
          </p:txBody>
        </p:sp>
      </p:grpSp>
      <p:grpSp>
        <p:nvGrpSpPr>
          <p:cNvPr id="310" name="Group 309"/>
          <p:cNvGrpSpPr/>
          <p:nvPr/>
        </p:nvGrpSpPr>
        <p:grpSpPr>
          <a:xfrm>
            <a:off x="3031844" y="1293202"/>
            <a:ext cx="7645400" cy="914096"/>
            <a:chOff x="3031844" y="1170370"/>
            <a:chExt cx="7645400" cy="914096"/>
          </a:xfrm>
        </p:grpSpPr>
        <p:grpSp>
          <p:nvGrpSpPr>
            <p:cNvPr id="314" name="Group 313"/>
            <p:cNvGrpSpPr/>
            <p:nvPr/>
          </p:nvGrpSpPr>
          <p:grpSpPr>
            <a:xfrm>
              <a:off x="3031844" y="1170370"/>
              <a:ext cx="7645400" cy="914096"/>
              <a:chOff x="2540230" y="5754872"/>
              <a:chExt cx="7645400" cy="914096"/>
            </a:xfrm>
          </p:grpSpPr>
          <p:sp>
            <p:nvSpPr>
              <p:cNvPr id="315" name="Rectangle 314"/>
              <p:cNvSpPr/>
              <p:nvPr/>
            </p:nvSpPr>
            <p:spPr bwMode="auto">
              <a:xfrm>
                <a:off x="2540230" y="6093147"/>
                <a:ext cx="6654800" cy="262467"/>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16" name="TextBox 315"/>
              <p:cNvSpPr txBox="1"/>
              <p:nvPr/>
            </p:nvSpPr>
            <p:spPr>
              <a:xfrm>
                <a:off x="9195030" y="5754872"/>
                <a:ext cx="990600" cy="914096"/>
              </a:xfrm>
              <a:prstGeom prst="rect">
                <a:avLst/>
              </a:prstGeom>
              <a:noFill/>
            </p:spPr>
            <p:txBody>
              <a:bodyPr wrap="square" lIns="0" tIns="0" rIns="0" bIns="0" rtlCol="0">
                <a:spAutoFit/>
              </a:bodyPr>
              <a:lstStyle/>
              <a:p>
                <a:pPr algn="ctr" defTabSz="1218987">
                  <a:lnSpc>
                    <a:spcPct val="90000"/>
                  </a:lnSpc>
                  <a:spcBef>
                    <a:spcPct val="20000"/>
                  </a:spcBef>
                  <a:buSzPct val="80000"/>
                </a:pPr>
                <a:r>
                  <a:rPr lang="en-US" sz="6600" dirty="0">
                    <a:solidFill>
                      <a:schemeClr val="tx1">
                        <a:alpha val="99000"/>
                      </a:schemeClr>
                    </a:solidFill>
                    <a:latin typeface="Segoe UI Light" pitchFamily="34" charset="0"/>
                  </a:rPr>
                  <a:t>0</a:t>
                </a:r>
              </a:p>
            </p:txBody>
          </p:sp>
          <p:sp>
            <p:nvSpPr>
              <p:cNvPr id="317" name="Rectangle 316"/>
              <p:cNvSpPr/>
              <p:nvPr/>
            </p:nvSpPr>
            <p:spPr bwMode="auto">
              <a:xfrm>
                <a:off x="2543998" y="6093146"/>
                <a:ext cx="264591" cy="26246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312" name="Rectangle 311"/>
            <p:cNvSpPr/>
            <p:nvPr/>
          </p:nvSpPr>
          <p:spPr bwMode="auto">
            <a:xfrm>
              <a:off x="3164910" y="1363080"/>
              <a:ext cx="135293" cy="52867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sp>
        <p:nvSpPr>
          <p:cNvPr id="125" name="Title 1"/>
          <p:cNvSpPr txBox="1">
            <a:spLocks/>
          </p:cNvSpPr>
          <p:nvPr/>
        </p:nvSpPr>
        <p:spPr>
          <a:xfrm>
            <a:off x="1222078" y="1533589"/>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r">
              <a:tabLst>
                <a:tab pos="1089025" algn="l"/>
              </a:tabLst>
            </a:pPr>
            <a:r>
              <a:rPr lang="zh-CN" altLang="en-US" sz="3200" dirty="0" smtClean="0">
                <a:solidFill>
                  <a:schemeClr val="tx1">
                    <a:alpha val="99000"/>
                  </a:schemeClr>
                </a:solidFill>
                <a:latin typeface="Segoe UI" pitchFamily="34" charset="0"/>
                <a:ea typeface="Segoe UI" pitchFamily="34" charset="0"/>
                <a:cs typeface="Segoe UI" pitchFamily="34" charset="0"/>
              </a:rPr>
              <a:t>保留的</a:t>
            </a:r>
            <a:endParaRPr lang="en-US" sz="3200" dirty="0">
              <a:solidFill>
                <a:schemeClr val="tx1">
                  <a:alpha val="99000"/>
                </a:schemeClr>
              </a:solidFill>
              <a:latin typeface="Segoe UI" pitchFamily="34" charset="0"/>
              <a:ea typeface="Segoe UI" pitchFamily="34" charset="0"/>
              <a:cs typeface="Segoe UI" pitchFamily="34" charset="0"/>
            </a:endParaRPr>
          </a:p>
        </p:txBody>
      </p:sp>
      <p:sp>
        <p:nvSpPr>
          <p:cNvPr id="5" name="Title 4"/>
          <p:cNvSpPr>
            <a:spLocks noGrp="1"/>
          </p:cNvSpPr>
          <p:nvPr>
            <p:ph type="title"/>
          </p:nvPr>
        </p:nvSpPr>
        <p:spPr>
          <a:xfrm>
            <a:off x="519112" y="228600"/>
            <a:ext cx="11149013" cy="747897"/>
          </a:xfrm>
        </p:spPr>
        <p:txBody>
          <a:bodyPr/>
          <a:lstStyle/>
          <a:p>
            <a:r>
              <a:rPr lang="zh-CN" altLang="en-US" dirty="0" smtClean="0">
                <a:solidFill>
                  <a:schemeClr val="bg1">
                    <a:alpha val="99000"/>
                  </a:schemeClr>
                </a:solidFill>
              </a:rPr>
              <a:t>网站</a:t>
            </a:r>
            <a:endParaRPr lang="en-US" dirty="0">
              <a:solidFill>
                <a:schemeClr val="bg1">
                  <a:alpha val="99000"/>
                </a:schemeClr>
              </a:solidFill>
            </a:endParaRPr>
          </a:p>
        </p:txBody>
      </p:sp>
      <p:grpSp>
        <p:nvGrpSpPr>
          <p:cNvPr id="121" name="Group 120"/>
          <p:cNvGrpSpPr/>
          <p:nvPr/>
        </p:nvGrpSpPr>
        <p:grpSpPr>
          <a:xfrm>
            <a:off x="-216815" y="5727773"/>
            <a:ext cx="12622489" cy="1046296"/>
            <a:chOff x="-5297672" y="5194194"/>
            <a:chExt cx="16604405" cy="1376362"/>
          </a:xfrm>
        </p:grpSpPr>
        <p:pic>
          <p:nvPicPr>
            <p:cNvPr id="122" name="Picture 2" descr="C:\Users\jonahs\Documents\Dropbox\Projects SCOTT\Azure Deck\Source Images\server-blue.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32555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23" name="Picture 2" descr="C:\Users\jonahs\Documents\Dropbox\Projects SCOTT\Azure Deck\Source Images\server-blue.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04990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24" name="Picture 2" descr="C:\Users\jonahs\Documents\Dropbox\Projects SCOTT\Azure Deck\Source Images\server-blue.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5744"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26" name="Picture 2" descr="C:\Users\jonahs\Documents\Dropbox\Projects SCOTT\Azure Deck\Source Images\server-blue.pn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043"/>
            <a:stretch/>
          </p:blipFill>
          <p:spPr bwMode="auto">
            <a:xfrm>
              <a:off x="-3534589" y="5194194"/>
              <a:ext cx="3219309"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27" name="Picture 2" descr="C:\Users\jonahs\Documents\Dropbox\Projects SCOTT\Azure Deck\Source Images\server-blue.png"/>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a:stretch/>
          </p:blipFill>
          <p:spPr bwMode="auto">
            <a:xfrm>
              <a:off x="-5297672" y="5194194"/>
              <a:ext cx="1732619" cy="1376362"/>
            </a:xfrm>
            <a:prstGeom prst="roundRect">
              <a:avLst/>
            </a:prstGeom>
            <a:ln>
              <a:solidFill>
                <a:schemeClr val="bg2">
                  <a:lumMod val="75000"/>
                </a:schemeClr>
              </a:solidFill>
            </a:ln>
            <a:extLst/>
          </p:spPr>
        </p:pic>
        <p:pic>
          <p:nvPicPr>
            <p:cNvPr id="128" name="Picture 2" descr="C:\Users\jonahs\Documents\Dropbox\Projects SCOTT\Azure Deck\Source Images\server-blue.png"/>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966"/>
            <a:stretch/>
          </p:blipFill>
          <p:spPr bwMode="auto">
            <a:xfrm>
              <a:off x="9571520" y="5194194"/>
              <a:ext cx="1735213"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93931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after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750"/>
                                  </p:stCondLst>
                                  <p:childTnLst>
                                    <p:set>
                                      <p:cBhvr>
                                        <p:cTn id="10" dur="1" fill="hold">
                                          <p:stCondLst>
                                            <p:cond delay="0"/>
                                          </p:stCondLst>
                                        </p:cTn>
                                        <p:tgtEl>
                                          <p:spTgt spid="88"/>
                                        </p:tgtEl>
                                        <p:attrNameLst>
                                          <p:attrName>style.visibility</p:attrName>
                                        </p:attrNameLst>
                                      </p:cBhvr>
                                      <p:to>
                                        <p:strVal val="visible"/>
                                      </p:to>
                                    </p:set>
                                    <p:animEffect transition="in" filter="fade">
                                      <p:cBhvr>
                                        <p:cTn id="11" dur="500"/>
                                        <p:tgtEl>
                                          <p:spTgt spid="88"/>
                                        </p:tgtEl>
                                      </p:cBhvr>
                                    </p:animEffect>
                                  </p:childTnLst>
                                </p:cTn>
                              </p:par>
                              <p:par>
                                <p:cTn id="12" presetID="10" presetClass="exit" presetSubtype="0" fill="hold" nodeType="withEffect">
                                  <p:stCondLst>
                                    <p:cond delay="750"/>
                                  </p:stCondLst>
                                  <p:childTnLst>
                                    <p:animEffect transition="out" filter="fade">
                                      <p:cBhvr>
                                        <p:cTn id="13" dur="500"/>
                                        <p:tgtEl>
                                          <p:spTgt spid="310"/>
                                        </p:tgtEl>
                                      </p:cBhvr>
                                    </p:animEffect>
                                    <p:set>
                                      <p:cBhvr>
                                        <p:cTn id="14" dur="1" fill="hold">
                                          <p:stCondLst>
                                            <p:cond delay="499"/>
                                          </p:stCondLst>
                                        </p:cTn>
                                        <p:tgtEl>
                                          <p:spTgt spid="310"/>
                                        </p:tgtEl>
                                        <p:attrNameLst>
                                          <p:attrName>style.visibility</p:attrName>
                                        </p:attrNameLst>
                                      </p:cBhvr>
                                      <p:to>
                                        <p:strVal val="hidden"/>
                                      </p:to>
                                    </p:set>
                                  </p:childTnLst>
                                </p:cTn>
                              </p:par>
                            </p:childTnLst>
                          </p:cTn>
                        </p:par>
                        <p:par>
                          <p:cTn id="15" fill="hold">
                            <p:stCondLst>
                              <p:cond delay="1750"/>
                            </p:stCondLst>
                            <p:childTnLst>
                              <p:par>
                                <p:cTn id="16" presetID="10" presetClass="entr" presetSubtype="0" fill="hold" nodeType="afterEffect">
                                  <p:stCondLst>
                                    <p:cond delay="0"/>
                                  </p:stCondLst>
                                  <p:childTnLst>
                                    <p:set>
                                      <p:cBhvr>
                                        <p:cTn id="17" dur="1" fill="hold">
                                          <p:stCondLst>
                                            <p:cond delay="0"/>
                                          </p:stCondLst>
                                        </p:cTn>
                                        <p:tgtEl>
                                          <p:spTgt spid="136"/>
                                        </p:tgtEl>
                                        <p:attrNameLst>
                                          <p:attrName>style.visibility</p:attrName>
                                        </p:attrNameLst>
                                      </p:cBhvr>
                                      <p:to>
                                        <p:strVal val="visible"/>
                                      </p:to>
                                    </p:set>
                                    <p:animEffect transition="in" filter="fade">
                                      <p:cBhvr>
                                        <p:cTn id="18" dur="500"/>
                                        <p:tgtEl>
                                          <p:spTgt spid="136"/>
                                        </p:tgtEl>
                                      </p:cBhvr>
                                    </p:animEffect>
                                  </p:childTnLst>
                                </p:cTn>
                              </p:par>
                            </p:childTnLst>
                          </p:cTn>
                        </p:par>
                        <p:par>
                          <p:cTn id="19" fill="hold">
                            <p:stCondLst>
                              <p:cond delay="2250"/>
                            </p:stCondLst>
                            <p:childTnLst>
                              <p:par>
                                <p:cTn id="20" presetID="63" presetClass="path" presetSubtype="0" accel="50000" decel="50000" fill="hold" nodeType="afterEffect">
                                  <p:stCondLst>
                                    <p:cond delay="0"/>
                                  </p:stCondLst>
                                  <p:childTnLst>
                                    <p:animMotion origin="layout" path="M -4.23453E-6 4.19056E-6 L 0.25772 4.19056E-6 " pathEditMode="relative" rAng="0" ptsTypes="AA">
                                      <p:cBhvr>
                                        <p:cTn id="21" dur="2000" fill="hold"/>
                                        <p:tgtEl>
                                          <p:spTgt spid="305"/>
                                        </p:tgtEl>
                                        <p:attrNameLst>
                                          <p:attrName>ppt_x</p:attrName>
                                          <p:attrName>ppt_y</p:attrName>
                                        </p:attrNameLst>
                                      </p:cBhvr>
                                      <p:rCtr x="12886" y="0"/>
                                    </p:animMotion>
                                  </p:childTnLst>
                                </p:cTn>
                              </p:par>
                            </p:childTnLst>
                          </p:cTn>
                        </p:par>
                        <p:par>
                          <p:cTn id="22" fill="hold">
                            <p:stCondLst>
                              <p:cond delay="4250"/>
                            </p:stCondLst>
                            <p:childTnLst>
                              <p:par>
                                <p:cTn id="23" presetID="10" presetClass="exit" presetSubtype="0" fill="hold" nodeType="afterEffect">
                                  <p:stCondLst>
                                    <p:cond delay="0"/>
                                  </p:stCondLst>
                                  <p:childTnLst>
                                    <p:animEffect transition="out" filter="fade">
                                      <p:cBhvr>
                                        <p:cTn id="24" dur="500"/>
                                        <p:tgtEl>
                                          <p:spTgt spid="8"/>
                                        </p:tgtEl>
                                      </p:cBhvr>
                                    </p:animEffect>
                                    <p:set>
                                      <p:cBhvr>
                                        <p:cTn id="25" dur="1" fill="hold">
                                          <p:stCondLst>
                                            <p:cond delay="499"/>
                                          </p:stCondLst>
                                        </p:cTn>
                                        <p:tgtEl>
                                          <p:spTgt spid="8"/>
                                        </p:tgtEl>
                                        <p:attrNameLst>
                                          <p:attrName>style.visibility</p:attrName>
                                        </p:attrNameLst>
                                      </p:cBhvr>
                                      <p:to>
                                        <p:strVal val="hidden"/>
                                      </p:to>
                                    </p:set>
                                  </p:childTnLst>
                                </p:cTn>
                              </p:par>
                              <p:par>
                                <p:cTn id="26" presetID="53" presetClass="entr" presetSubtype="16" fill="hold" nodeType="withEffect">
                                  <p:stCondLst>
                                    <p:cond delay="0"/>
                                  </p:stCondLst>
                                  <p:childTnLst>
                                    <p:set>
                                      <p:cBhvr>
                                        <p:cTn id="27" dur="1" fill="hold">
                                          <p:stCondLst>
                                            <p:cond delay="0"/>
                                          </p:stCondLst>
                                        </p:cTn>
                                        <p:tgtEl>
                                          <p:spTgt spid="144"/>
                                        </p:tgtEl>
                                        <p:attrNameLst>
                                          <p:attrName>style.visibility</p:attrName>
                                        </p:attrNameLst>
                                      </p:cBhvr>
                                      <p:to>
                                        <p:strVal val="visible"/>
                                      </p:to>
                                    </p:set>
                                    <p:anim calcmode="lin" valueType="num">
                                      <p:cBhvr>
                                        <p:cTn id="28" dur="1250" fill="hold"/>
                                        <p:tgtEl>
                                          <p:spTgt spid="144"/>
                                        </p:tgtEl>
                                        <p:attrNameLst>
                                          <p:attrName>ppt_w</p:attrName>
                                        </p:attrNameLst>
                                      </p:cBhvr>
                                      <p:tavLst>
                                        <p:tav tm="0">
                                          <p:val>
                                            <p:fltVal val="0"/>
                                          </p:val>
                                        </p:tav>
                                        <p:tav tm="100000">
                                          <p:val>
                                            <p:strVal val="#ppt_w"/>
                                          </p:val>
                                        </p:tav>
                                      </p:tavLst>
                                    </p:anim>
                                    <p:anim calcmode="lin" valueType="num">
                                      <p:cBhvr>
                                        <p:cTn id="29" dur="1250" fill="hold"/>
                                        <p:tgtEl>
                                          <p:spTgt spid="144"/>
                                        </p:tgtEl>
                                        <p:attrNameLst>
                                          <p:attrName>ppt_h</p:attrName>
                                        </p:attrNameLst>
                                      </p:cBhvr>
                                      <p:tavLst>
                                        <p:tav tm="0">
                                          <p:val>
                                            <p:fltVal val="0"/>
                                          </p:val>
                                        </p:tav>
                                        <p:tav tm="100000">
                                          <p:val>
                                            <p:strVal val="#ppt_h"/>
                                          </p:val>
                                        </p:tav>
                                      </p:tavLst>
                                    </p:anim>
                                    <p:animEffect transition="in" filter="fade">
                                      <p:cBhvr>
                                        <p:cTn id="30" dur="1250"/>
                                        <p:tgtEl>
                                          <p:spTgt spid="144"/>
                                        </p:tgtEl>
                                      </p:cBhvr>
                                    </p:animEffect>
                                  </p:childTnLst>
                                </p:cTn>
                              </p:par>
                              <p:par>
                                <p:cTn id="31" presetID="10" presetClass="exit" presetSubtype="0" fill="hold" nodeType="withEffect">
                                  <p:stCondLst>
                                    <p:cond delay="0"/>
                                  </p:stCondLst>
                                  <p:childTnLst>
                                    <p:animEffect transition="out" filter="fade">
                                      <p:cBhvr>
                                        <p:cTn id="32" dur="1250"/>
                                        <p:tgtEl>
                                          <p:spTgt spid="305"/>
                                        </p:tgtEl>
                                      </p:cBhvr>
                                    </p:animEffect>
                                    <p:set>
                                      <p:cBhvr>
                                        <p:cTn id="33" dur="1" fill="hold">
                                          <p:stCondLst>
                                            <p:cond delay="1249"/>
                                          </p:stCondLst>
                                        </p:cTn>
                                        <p:tgtEl>
                                          <p:spTgt spid="30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91272" y="767022"/>
            <a:ext cx="4023020" cy="830997"/>
          </a:xfrm>
        </p:spPr>
        <p:txBody>
          <a:bodyPr/>
          <a:lstStyle/>
          <a:p>
            <a:r>
              <a:rPr lang="zh-CN" altLang="en-US" sz="6000" dirty="0" smtClean="0">
                <a:solidFill>
                  <a:schemeClr val="tx1"/>
                </a:solidFill>
              </a:rPr>
              <a:t>云计算模式</a:t>
            </a:r>
            <a:endParaRPr lang="en-US" sz="6000" dirty="0">
              <a:solidFill>
                <a:schemeClr val="tx1"/>
              </a:solidFill>
            </a:endParaRPr>
          </a:p>
        </p:txBody>
      </p:sp>
      <p:cxnSp>
        <p:nvCxnSpPr>
          <p:cNvPr id="4" name="Straight Arrow Connector 3"/>
          <p:cNvCxnSpPr/>
          <p:nvPr/>
        </p:nvCxnSpPr>
        <p:spPr bwMode="auto">
          <a:xfrm rot="16200000" flipV="1">
            <a:off x="301878" y="1285771"/>
            <a:ext cx="895273" cy="4"/>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5" name="Straight Arrow Connector 4"/>
          <p:cNvCxnSpPr/>
          <p:nvPr/>
        </p:nvCxnSpPr>
        <p:spPr bwMode="auto">
          <a:xfrm>
            <a:off x="749514" y="1722692"/>
            <a:ext cx="3152991"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6" name="Text Placeholder 6"/>
          <p:cNvSpPr txBox="1">
            <a:spLocks/>
          </p:cNvSpPr>
          <p:nvPr/>
        </p:nvSpPr>
        <p:spPr bwMode="auto">
          <a:xfrm>
            <a:off x="3957649" y="1624331"/>
            <a:ext cx="1142497" cy="134617"/>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smtClean="0">
                <a:solidFill>
                  <a:schemeClr val="tx1">
                    <a:alpha val="99000"/>
                  </a:schemeClr>
                </a:solidFill>
              </a:rPr>
              <a:t>t</a:t>
            </a:r>
            <a:endParaRPr lang="en-US" sz="1400" i="1" dirty="0">
              <a:solidFill>
                <a:schemeClr val="tx1">
                  <a:alpha val="99000"/>
                </a:schemeClr>
              </a:solidFill>
            </a:endParaRPr>
          </a:p>
        </p:txBody>
      </p:sp>
      <p:sp>
        <p:nvSpPr>
          <p:cNvPr id="7" name="Rectangle 6"/>
          <p:cNvSpPr/>
          <p:nvPr/>
        </p:nvSpPr>
        <p:spPr>
          <a:xfrm rot="16200000">
            <a:off x="16044" y="1238463"/>
            <a:ext cx="1027137"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zh-CN" altLang="en-US" sz="1200" dirty="0" smtClean="0">
                <a:solidFill>
                  <a:schemeClr val="tx1">
                    <a:alpha val="99000"/>
                  </a:schemeClr>
                </a:solidFill>
              </a:rPr>
              <a:t>计算</a:t>
            </a:r>
            <a:endParaRPr lang="en-US" sz="1200" dirty="0">
              <a:solidFill>
                <a:schemeClr val="tx1">
                  <a:alpha val="99000"/>
                </a:schemeClr>
              </a:solidFill>
            </a:endParaRPr>
          </a:p>
        </p:txBody>
      </p:sp>
      <p:cxnSp>
        <p:nvCxnSpPr>
          <p:cNvPr id="9" name="Straight Arrow Connector 8"/>
          <p:cNvCxnSpPr/>
          <p:nvPr/>
        </p:nvCxnSpPr>
        <p:spPr bwMode="auto">
          <a:xfrm flipV="1">
            <a:off x="749514" y="1389027"/>
            <a:ext cx="1018711" cy="65367"/>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10" name="Straight Arrow Connector 9"/>
          <p:cNvCxnSpPr/>
          <p:nvPr/>
        </p:nvCxnSpPr>
        <p:spPr bwMode="auto">
          <a:xfrm flipV="1">
            <a:off x="2774181" y="1368046"/>
            <a:ext cx="1067313" cy="86347"/>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12" name="Straight Connector 11"/>
          <p:cNvCxnSpPr/>
          <p:nvPr/>
        </p:nvCxnSpPr>
        <p:spPr bwMode="auto">
          <a:xfrm rot="5400000" flipH="1" flipV="1">
            <a:off x="2349133" y="1296791"/>
            <a:ext cx="853043" cy="1565"/>
          </a:xfrm>
          <a:prstGeom prst="line">
            <a:avLst/>
          </a:prstGeom>
          <a:ln w="19050">
            <a:solidFill>
              <a:schemeClr val="tx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sp>
        <p:nvSpPr>
          <p:cNvPr id="13" name="Rectangle 12"/>
          <p:cNvSpPr/>
          <p:nvPr/>
        </p:nvSpPr>
        <p:spPr>
          <a:xfrm>
            <a:off x="1727546" y="1027446"/>
            <a:ext cx="1117021" cy="618114"/>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endParaRPr lang="en-US" sz="1100" dirty="0">
              <a:solidFill>
                <a:schemeClr val="tx1">
                  <a:alpha val="99000"/>
                </a:schemeClr>
              </a:solidFill>
            </a:endParaRPr>
          </a:p>
          <a:p>
            <a:pPr marL="304735" indent="-304735" algn="ctr" defTabSz="1218936" eaLnBrk="0" fontAlgn="base" hangingPunct="0">
              <a:lnSpc>
                <a:spcPts val="1066"/>
              </a:lnSpc>
              <a:spcAft>
                <a:spcPts val="800"/>
              </a:spcAft>
              <a:buClr>
                <a:srgbClr val="000000"/>
              </a:buClr>
            </a:pPr>
            <a:r>
              <a:rPr lang="zh-CN" altLang="en-US" sz="1100" dirty="0" smtClean="0">
                <a:solidFill>
                  <a:schemeClr val="tx1">
                    <a:alpha val="99000"/>
                  </a:schemeClr>
                </a:solidFill>
              </a:rPr>
              <a:t>非活跃</a:t>
            </a:r>
            <a:endParaRPr lang="en-US" altLang="zh-CN" sz="1100" dirty="0" smtClean="0">
              <a:solidFill>
                <a:schemeClr val="tx1">
                  <a:alpha val="99000"/>
                </a:schemeClr>
              </a:solidFill>
            </a:endParaRPr>
          </a:p>
          <a:p>
            <a:pPr marL="304735" indent="-304735" algn="ctr" defTabSz="1218936" eaLnBrk="0" fontAlgn="base" hangingPunct="0">
              <a:lnSpc>
                <a:spcPts val="1066"/>
              </a:lnSpc>
              <a:spcAft>
                <a:spcPts val="800"/>
              </a:spcAft>
              <a:buClr>
                <a:srgbClr val="000000"/>
              </a:buClr>
            </a:pPr>
            <a:r>
              <a:rPr lang="zh-CN" altLang="en-US" sz="1100" dirty="0">
                <a:solidFill>
                  <a:schemeClr val="tx1">
                    <a:alpha val="99000"/>
                  </a:schemeClr>
                </a:solidFill>
              </a:rPr>
              <a:t>时间</a:t>
            </a:r>
            <a:endParaRPr lang="en-US" sz="1100" dirty="0">
              <a:solidFill>
                <a:schemeClr val="tx1">
                  <a:alpha val="99000"/>
                </a:schemeClr>
              </a:solidFill>
            </a:endParaRPr>
          </a:p>
        </p:txBody>
      </p:sp>
      <p:cxnSp>
        <p:nvCxnSpPr>
          <p:cNvPr id="14" name="Straight Connector 13"/>
          <p:cNvCxnSpPr/>
          <p:nvPr/>
        </p:nvCxnSpPr>
        <p:spPr bwMode="auto">
          <a:xfrm rot="5400000" flipH="1" flipV="1">
            <a:off x="1363071" y="1296791"/>
            <a:ext cx="853043" cy="1565"/>
          </a:xfrm>
          <a:prstGeom prst="line">
            <a:avLst/>
          </a:prstGeom>
          <a:ln w="19050">
            <a:solidFill>
              <a:schemeClr val="tx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sp>
        <p:nvSpPr>
          <p:cNvPr id="52" name="Text Placeholder 6"/>
          <p:cNvSpPr txBox="1">
            <a:spLocks/>
          </p:cNvSpPr>
          <p:nvPr/>
        </p:nvSpPr>
        <p:spPr bwMode="auto">
          <a:xfrm>
            <a:off x="3957649" y="3124200"/>
            <a:ext cx="1142497" cy="134617"/>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smtClean="0">
                <a:solidFill>
                  <a:schemeClr val="tx1">
                    <a:alpha val="99000"/>
                  </a:schemeClr>
                </a:solidFill>
              </a:rPr>
              <a:t>t</a:t>
            </a:r>
            <a:endParaRPr lang="en-US" sz="1400" i="1" dirty="0">
              <a:solidFill>
                <a:schemeClr val="tx1">
                  <a:alpha val="99000"/>
                </a:schemeClr>
              </a:solidFill>
            </a:endParaRPr>
          </a:p>
        </p:txBody>
      </p:sp>
      <p:sp>
        <p:nvSpPr>
          <p:cNvPr id="53" name="Text Placeholder 6"/>
          <p:cNvSpPr txBox="1">
            <a:spLocks/>
          </p:cNvSpPr>
          <p:nvPr/>
        </p:nvSpPr>
        <p:spPr bwMode="auto">
          <a:xfrm>
            <a:off x="3957649" y="4541520"/>
            <a:ext cx="1142497" cy="134617"/>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smtClean="0">
                <a:solidFill>
                  <a:schemeClr val="tx1">
                    <a:alpha val="99000"/>
                  </a:schemeClr>
                </a:solidFill>
              </a:rPr>
              <a:t>t</a:t>
            </a:r>
            <a:endParaRPr lang="en-US" sz="1400" i="1" dirty="0">
              <a:solidFill>
                <a:schemeClr val="tx1">
                  <a:alpha val="99000"/>
                </a:schemeClr>
              </a:solidFill>
            </a:endParaRPr>
          </a:p>
        </p:txBody>
      </p:sp>
      <p:sp>
        <p:nvSpPr>
          <p:cNvPr id="54" name="Text Placeholder 6"/>
          <p:cNvSpPr txBox="1">
            <a:spLocks/>
          </p:cNvSpPr>
          <p:nvPr/>
        </p:nvSpPr>
        <p:spPr bwMode="auto">
          <a:xfrm>
            <a:off x="3957649" y="5982280"/>
            <a:ext cx="1142497" cy="1791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smtClean="0">
                <a:solidFill>
                  <a:schemeClr val="tx1">
                    <a:alpha val="99000"/>
                  </a:schemeClr>
                </a:solidFill>
              </a:rPr>
              <a:t>t</a:t>
            </a:r>
            <a:endParaRPr lang="en-US" sz="1400" i="1" dirty="0">
              <a:solidFill>
                <a:schemeClr val="tx1">
                  <a:alpha val="99000"/>
                </a:schemeClr>
              </a:solidFill>
            </a:endParaRPr>
          </a:p>
        </p:txBody>
      </p:sp>
      <p:grpSp>
        <p:nvGrpSpPr>
          <p:cNvPr id="57" name="Group 56"/>
          <p:cNvGrpSpPr/>
          <p:nvPr/>
        </p:nvGrpSpPr>
        <p:grpSpPr>
          <a:xfrm>
            <a:off x="4272750" y="691908"/>
            <a:ext cx="3613707" cy="828008"/>
            <a:chOff x="342904" y="1233639"/>
            <a:chExt cx="3613707" cy="828008"/>
          </a:xfrm>
        </p:grpSpPr>
        <p:sp>
          <p:nvSpPr>
            <p:cNvPr id="15" name="TextBox 14"/>
            <p:cNvSpPr txBox="1"/>
            <p:nvPr/>
          </p:nvSpPr>
          <p:spPr>
            <a:xfrm>
              <a:off x="342904" y="1233639"/>
              <a:ext cx="3045807" cy="480127"/>
            </a:xfrm>
            <a:prstGeom prst="rect">
              <a:avLst/>
            </a:prstGeom>
            <a:noFill/>
            <a:ln>
              <a:noFill/>
            </a:ln>
          </p:spPr>
          <p:txBody>
            <a:bodyPr wrap="square" lIns="0" tIns="45718" rIns="0" bIns="45718" rtlCol="0">
              <a:spAutoFit/>
            </a:bodyPr>
            <a:lstStyle/>
            <a:p>
              <a:pPr>
                <a:lnSpc>
                  <a:spcPct val="90000"/>
                </a:lnSpc>
                <a:spcBef>
                  <a:spcPct val="20000"/>
                </a:spcBef>
              </a:pPr>
              <a:r>
                <a:rPr lang="zh-CN" altLang="en-US" sz="2800" dirty="0" smtClean="0">
                  <a:solidFill>
                    <a:srgbClr val="00AEEF">
                      <a:alpha val="99000"/>
                    </a:srgbClr>
                  </a:solidFill>
                  <a:latin typeface="Segoe UI" pitchFamily="34" charset="0"/>
                  <a:ea typeface="Segoe UI" pitchFamily="34" charset="0"/>
                  <a:cs typeface="Segoe UI" pitchFamily="34" charset="0"/>
                </a:rPr>
                <a:t>开和关</a:t>
              </a:r>
              <a:endParaRPr lang="en-US" sz="2800" dirty="0">
                <a:solidFill>
                  <a:srgbClr val="00AEEF">
                    <a:alpha val="99000"/>
                  </a:srgbClr>
                </a:solidFill>
                <a:latin typeface="Segoe UI" pitchFamily="34" charset="0"/>
                <a:ea typeface="Segoe UI" pitchFamily="34" charset="0"/>
                <a:cs typeface="Segoe UI" pitchFamily="34" charset="0"/>
              </a:endParaRPr>
            </a:p>
          </p:txBody>
        </p:sp>
        <p:sp>
          <p:nvSpPr>
            <p:cNvPr id="16" name="Rectangle 15"/>
            <p:cNvSpPr/>
            <p:nvPr/>
          </p:nvSpPr>
          <p:spPr>
            <a:xfrm>
              <a:off x="342905" y="1692315"/>
              <a:ext cx="3613706" cy="369332"/>
            </a:xfrm>
            <a:prstGeom prst="rect">
              <a:avLst/>
            </a:prstGeom>
            <a:ln>
              <a:noFill/>
            </a:ln>
          </p:spPr>
          <p:txBody>
            <a:bodyPr wrap="square" lIns="0" tIns="0" rIns="0" bIns="0">
              <a:spAutoFit/>
            </a:bodyPr>
            <a:lstStyle/>
            <a:p>
              <a:pPr marL="0" lvl="1" defTabSz="1218836" fontAlgn="base">
                <a:spcAft>
                  <a:spcPct val="0"/>
                </a:spcAft>
              </a:pPr>
              <a:r>
                <a:rPr lang="zh-CN" altLang="en-US" sz="1200" dirty="0" smtClean="0">
                  <a:solidFill>
                    <a:schemeClr val="tx1">
                      <a:alpha val="99000"/>
                    </a:schemeClr>
                  </a:solidFill>
                  <a:ea typeface="Kozuka Gothic Pro R" pitchFamily="34" charset="-128"/>
                </a:rPr>
                <a:t>开和关的工作模式（例如</a:t>
              </a:r>
              <a:r>
                <a:rPr lang="en-US" altLang="zh-CN" sz="1200" dirty="0" smtClean="0">
                  <a:solidFill>
                    <a:schemeClr val="tx1">
                      <a:alpha val="99000"/>
                    </a:schemeClr>
                  </a:solidFill>
                  <a:ea typeface="Kozuka Gothic Pro R" pitchFamily="34" charset="-128"/>
                </a:rPr>
                <a:t>batch job),</a:t>
              </a:r>
            </a:p>
            <a:p>
              <a:pPr marL="0" lvl="1" defTabSz="1218836" fontAlgn="base">
                <a:spcAft>
                  <a:spcPct val="0"/>
                </a:spcAft>
              </a:pPr>
              <a:r>
                <a:rPr lang="zh-CN" altLang="en-US" sz="1200" dirty="0" smtClean="0">
                  <a:solidFill>
                    <a:schemeClr val="tx1">
                      <a:alpha val="99000"/>
                    </a:schemeClr>
                  </a:solidFill>
                  <a:ea typeface="Kozuka Gothic Pro R" pitchFamily="34" charset="-128"/>
                </a:rPr>
                <a:t>关时的能力被浪费了</a:t>
              </a:r>
              <a:endParaRPr lang="en-US" sz="1200" dirty="0">
                <a:solidFill>
                  <a:schemeClr val="tx1">
                    <a:alpha val="99000"/>
                  </a:schemeClr>
                </a:solidFill>
                <a:ea typeface="Kozuka Gothic Pro R" pitchFamily="34" charset="-128"/>
              </a:endParaRPr>
            </a:p>
          </p:txBody>
        </p:sp>
      </p:grpSp>
      <p:grpSp>
        <p:nvGrpSpPr>
          <p:cNvPr id="59" name="Group 58"/>
          <p:cNvGrpSpPr/>
          <p:nvPr/>
        </p:nvGrpSpPr>
        <p:grpSpPr>
          <a:xfrm>
            <a:off x="4272751" y="3571750"/>
            <a:ext cx="3821938" cy="1068346"/>
            <a:chOff x="342905" y="3877806"/>
            <a:chExt cx="3821938" cy="1068346"/>
          </a:xfrm>
        </p:grpSpPr>
        <p:sp>
          <p:nvSpPr>
            <p:cNvPr id="22" name="TextBox 21"/>
            <p:cNvSpPr txBox="1"/>
            <p:nvPr/>
          </p:nvSpPr>
          <p:spPr>
            <a:xfrm>
              <a:off x="342905" y="3877806"/>
              <a:ext cx="3821938" cy="480127"/>
            </a:xfrm>
            <a:prstGeom prst="rect">
              <a:avLst/>
            </a:prstGeom>
            <a:noFill/>
            <a:ln>
              <a:noFill/>
            </a:ln>
          </p:spPr>
          <p:txBody>
            <a:bodyPr wrap="square" lIns="0" tIns="45718" rIns="0" bIns="45718" rtlCol="0">
              <a:spAutoFit/>
            </a:bodyPr>
            <a:lstStyle/>
            <a:p>
              <a:pPr>
                <a:lnSpc>
                  <a:spcPct val="90000"/>
                </a:lnSpc>
                <a:spcBef>
                  <a:spcPct val="20000"/>
                </a:spcBef>
              </a:pPr>
              <a:r>
                <a:rPr lang="zh-CN" altLang="en-US" sz="2800" dirty="0" smtClean="0">
                  <a:solidFill>
                    <a:srgbClr val="00AEEF">
                      <a:alpha val="99000"/>
                    </a:srgbClr>
                  </a:solidFill>
                  <a:latin typeface="Segoe UI" pitchFamily="34" charset="0"/>
                  <a:ea typeface="Segoe UI" pitchFamily="34" charset="0"/>
                  <a:cs typeface="Segoe UI" pitchFamily="34" charset="0"/>
                </a:rPr>
                <a:t>不可预测的爆发增长</a:t>
              </a:r>
              <a:endParaRPr lang="en-US" sz="2800" dirty="0">
                <a:solidFill>
                  <a:srgbClr val="00AEEF">
                    <a:alpha val="99000"/>
                  </a:srgbClr>
                </a:solidFill>
                <a:latin typeface="Segoe UI" pitchFamily="34" charset="0"/>
                <a:ea typeface="Segoe UI" pitchFamily="34" charset="0"/>
                <a:cs typeface="Segoe UI" pitchFamily="34" charset="0"/>
              </a:endParaRPr>
            </a:p>
          </p:txBody>
        </p:sp>
        <p:sp>
          <p:nvSpPr>
            <p:cNvPr id="24" name="Rectangle 23"/>
            <p:cNvSpPr/>
            <p:nvPr/>
          </p:nvSpPr>
          <p:spPr>
            <a:xfrm>
              <a:off x="342905" y="4392154"/>
              <a:ext cx="3045807" cy="553998"/>
            </a:xfrm>
            <a:prstGeom prst="rect">
              <a:avLst/>
            </a:prstGeom>
            <a:ln>
              <a:noFill/>
            </a:ln>
          </p:spPr>
          <p:txBody>
            <a:bodyPr wrap="square" lIns="0" tIns="0" rIns="0" bIns="0">
              <a:spAutoFit/>
            </a:bodyPr>
            <a:lstStyle/>
            <a:p>
              <a:pPr marL="0" lvl="1" defTabSz="1218836" fontAlgn="base">
                <a:spcAft>
                  <a:spcPct val="0"/>
                </a:spcAft>
              </a:pPr>
              <a:r>
                <a:rPr lang="zh-CN" altLang="en-US" sz="1200" dirty="0" smtClean="0">
                  <a:solidFill>
                    <a:schemeClr val="tx1">
                      <a:alpha val="99000"/>
                    </a:schemeClr>
                  </a:solidFill>
                  <a:ea typeface="Kozuka Gothic Pro R" pitchFamily="34" charset="-128"/>
                </a:rPr>
                <a:t>需求不可预测</a:t>
              </a:r>
              <a:r>
                <a:rPr lang="en-US" altLang="zh-CN" sz="1200" dirty="0" smtClean="0">
                  <a:solidFill>
                    <a:schemeClr val="tx1">
                      <a:alpha val="99000"/>
                    </a:schemeClr>
                  </a:solidFill>
                  <a:ea typeface="Kozuka Gothic Pro R" pitchFamily="34" charset="-128"/>
                </a:rPr>
                <a:t>/</a:t>
              </a:r>
              <a:r>
                <a:rPr lang="zh-CN" altLang="en-US" sz="1200" dirty="0" smtClean="0">
                  <a:solidFill>
                    <a:schemeClr val="tx1">
                      <a:alpha val="99000"/>
                    </a:schemeClr>
                  </a:solidFill>
                  <a:ea typeface="Kozuka Gothic Pro R" pitchFamily="34" charset="-128"/>
                </a:rPr>
                <a:t>计划外地爆发</a:t>
              </a:r>
              <a:endParaRPr lang="en-US" altLang="zh-CN" sz="1200" dirty="0" smtClean="0">
                <a:solidFill>
                  <a:schemeClr val="tx1">
                    <a:alpha val="99000"/>
                  </a:schemeClr>
                </a:solidFill>
                <a:ea typeface="Kozuka Gothic Pro R" pitchFamily="34" charset="-128"/>
              </a:endParaRPr>
            </a:p>
            <a:p>
              <a:pPr marL="0" lvl="1" defTabSz="1218836" fontAlgn="base">
                <a:spcAft>
                  <a:spcPct val="0"/>
                </a:spcAft>
              </a:pPr>
              <a:r>
                <a:rPr lang="zh-CN" altLang="en-US" sz="1200" dirty="0" smtClean="0">
                  <a:solidFill>
                    <a:schemeClr val="tx1">
                      <a:alpha val="99000"/>
                    </a:schemeClr>
                  </a:solidFill>
                  <a:ea typeface="Kozuka Gothic Pro R" pitchFamily="34" charset="-128"/>
                </a:rPr>
                <a:t>突发的流量对性能造成重大影响</a:t>
              </a:r>
              <a:endParaRPr lang="en-US" altLang="zh-CN" sz="1200" dirty="0" smtClean="0">
                <a:solidFill>
                  <a:schemeClr val="tx1">
                    <a:alpha val="99000"/>
                  </a:schemeClr>
                </a:solidFill>
                <a:ea typeface="Kozuka Gothic Pro R" pitchFamily="34" charset="-128"/>
              </a:endParaRPr>
            </a:p>
            <a:p>
              <a:pPr marL="0" lvl="1" defTabSz="1218836" fontAlgn="base">
                <a:spcAft>
                  <a:spcPct val="0"/>
                </a:spcAft>
              </a:pPr>
              <a:r>
                <a:rPr lang="zh-CN" altLang="en-US" sz="1200" dirty="0" smtClean="0">
                  <a:solidFill>
                    <a:schemeClr val="tx1">
                      <a:alpha val="99000"/>
                    </a:schemeClr>
                  </a:solidFill>
                  <a:ea typeface="Kozuka Gothic Pro R" pitchFamily="34" charset="-128"/>
                </a:rPr>
                <a:t>不能对极端情况提供资源</a:t>
              </a:r>
              <a:endParaRPr lang="en-US" sz="1200" dirty="0">
                <a:solidFill>
                  <a:schemeClr val="tx1">
                    <a:alpha val="99000"/>
                  </a:schemeClr>
                </a:solidFill>
                <a:ea typeface="Kozuka Gothic Pro R" pitchFamily="34" charset="-128"/>
              </a:endParaRPr>
            </a:p>
          </p:txBody>
        </p:sp>
      </p:grpSp>
      <p:cxnSp>
        <p:nvCxnSpPr>
          <p:cNvPr id="18" name="Straight Arrow Connector 17"/>
          <p:cNvCxnSpPr/>
          <p:nvPr/>
        </p:nvCxnSpPr>
        <p:spPr bwMode="auto">
          <a:xfrm flipH="1" flipV="1">
            <a:off x="758939" y="3729791"/>
            <a:ext cx="4" cy="897446"/>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19" name="Straight Arrow Connector 18"/>
          <p:cNvCxnSpPr/>
          <p:nvPr/>
        </p:nvCxnSpPr>
        <p:spPr bwMode="auto">
          <a:xfrm>
            <a:off x="758938" y="4616445"/>
            <a:ext cx="3152991"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20" name="Rectangle 19"/>
          <p:cNvSpPr/>
          <p:nvPr/>
        </p:nvSpPr>
        <p:spPr>
          <a:xfrm rot="16200000">
            <a:off x="29277" y="4117084"/>
            <a:ext cx="1019525"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zh-CN" altLang="en-US" sz="1200" dirty="0" smtClean="0">
                <a:solidFill>
                  <a:schemeClr val="tx1">
                    <a:alpha val="99000"/>
                  </a:schemeClr>
                </a:solidFill>
              </a:rPr>
              <a:t>计算</a:t>
            </a:r>
            <a:r>
              <a:rPr lang="en-US" sz="1200" dirty="0" smtClean="0">
                <a:solidFill>
                  <a:schemeClr val="tx1">
                    <a:alpha val="99000"/>
                  </a:schemeClr>
                </a:solidFill>
              </a:rPr>
              <a:t> </a:t>
            </a:r>
            <a:endParaRPr lang="en-US" sz="1200" dirty="0">
              <a:solidFill>
                <a:schemeClr val="tx1">
                  <a:alpha val="99000"/>
                </a:schemeClr>
              </a:solidFill>
            </a:endParaRPr>
          </a:p>
        </p:txBody>
      </p:sp>
      <p:grpSp>
        <p:nvGrpSpPr>
          <p:cNvPr id="25" name="Group 24"/>
          <p:cNvGrpSpPr/>
          <p:nvPr/>
        </p:nvGrpSpPr>
        <p:grpSpPr>
          <a:xfrm>
            <a:off x="752992" y="3833713"/>
            <a:ext cx="3152246" cy="492377"/>
            <a:chOff x="5520892" y="5257417"/>
            <a:chExt cx="3307216" cy="721360"/>
          </a:xfrm>
        </p:grpSpPr>
        <p:cxnSp>
          <p:nvCxnSpPr>
            <p:cNvPr id="26" name="Straight Arrow Connector 25"/>
            <p:cNvCxnSpPr/>
            <p:nvPr/>
          </p:nvCxnSpPr>
          <p:spPr bwMode="auto">
            <a:xfrm>
              <a:off x="7600265" y="5975286"/>
              <a:ext cx="1227843" cy="2508"/>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27" name="Straight Connector 26"/>
            <p:cNvCxnSpPr>
              <a:endCxn id="28" idx="0"/>
            </p:cNvCxnSpPr>
            <p:nvPr/>
          </p:nvCxnSpPr>
          <p:spPr bwMode="auto">
            <a:xfrm>
              <a:off x="5520892" y="5967876"/>
              <a:ext cx="1168667" cy="0"/>
            </a:xfrm>
            <a:prstGeom prst="line">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28" name="Freeform 27"/>
            <p:cNvSpPr/>
            <p:nvPr/>
          </p:nvSpPr>
          <p:spPr>
            <a:xfrm>
              <a:off x="6689558" y="5257417"/>
              <a:ext cx="899962" cy="721360"/>
            </a:xfrm>
            <a:custGeom>
              <a:avLst/>
              <a:gdLst>
                <a:gd name="connsiteX0" fmla="*/ 0 w 1595120"/>
                <a:gd name="connsiteY0" fmla="*/ 662093 h 672253"/>
                <a:gd name="connsiteX1" fmla="*/ 751840 w 1595120"/>
                <a:gd name="connsiteY1" fmla="*/ 1693 h 672253"/>
                <a:gd name="connsiteX2" fmla="*/ 1595120 w 1595120"/>
                <a:gd name="connsiteY2" fmla="*/ 672253 h 672253"/>
              </a:gdLst>
              <a:ahLst/>
              <a:cxnLst>
                <a:cxn ang="0">
                  <a:pos x="connsiteX0" y="connsiteY0"/>
                </a:cxn>
                <a:cxn ang="0">
                  <a:pos x="connsiteX1" y="connsiteY1"/>
                </a:cxn>
                <a:cxn ang="0">
                  <a:pos x="connsiteX2" y="connsiteY2"/>
                </a:cxn>
              </a:cxnLst>
              <a:rect l="l" t="t" r="r" b="b"/>
              <a:pathLst>
                <a:path w="1595120" h="672253">
                  <a:moveTo>
                    <a:pt x="0" y="662093"/>
                  </a:moveTo>
                  <a:cubicBezTo>
                    <a:pt x="242993" y="331046"/>
                    <a:pt x="485987" y="0"/>
                    <a:pt x="751840" y="1693"/>
                  </a:cubicBezTo>
                  <a:cubicBezTo>
                    <a:pt x="1017693" y="3386"/>
                    <a:pt x="1306406" y="337819"/>
                    <a:pt x="1595120" y="672253"/>
                  </a:cubicBezTo>
                </a:path>
              </a:pathLst>
            </a:cu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grpSp>
      <p:grpSp>
        <p:nvGrpSpPr>
          <p:cNvPr id="58" name="Group 57"/>
          <p:cNvGrpSpPr/>
          <p:nvPr/>
        </p:nvGrpSpPr>
        <p:grpSpPr>
          <a:xfrm>
            <a:off x="4272751" y="2151242"/>
            <a:ext cx="3119051" cy="1205537"/>
            <a:chOff x="342905" y="2485579"/>
            <a:chExt cx="3119051" cy="1205537"/>
          </a:xfrm>
        </p:grpSpPr>
        <p:sp>
          <p:nvSpPr>
            <p:cNvPr id="35" name="TextBox 34"/>
            <p:cNvSpPr txBox="1"/>
            <p:nvPr/>
          </p:nvSpPr>
          <p:spPr>
            <a:xfrm>
              <a:off x="342905" y="2485579"/>
              <a:ext cx="3119051" cy="480127"/>
            </a:xfrm>
            <a:prstGeom prst="rect">
              <a:avLst/>
            </a:prstGeom>
            <a:noFill/>
            <a:ln>
              <a:noFill/>
            </a:ln>
          </p:spPr>
          <p:txBody>
            <a:bodyPr wrap="square" lIns="0" tIns="45718" rIns="0" bIns="45718" rtlCol="0">
              <a:spAutoFit/>
            </a:bodyPr>
            <a:lstStyle/>
            <a:p>
              <a:pPr>
                <a:lnSpc>
                  <a:spcPct val="90000"/>
                </a:lnSpc>
                <a:spcBef>
                  <a:spcPct val="20000"/>
                </a:spcBef>
              </a:pPr>
              <a:r>
                <a:rPr lang="zh-CN" altLang="en-US" sz="2800" dirty="0" smtClean="0">
                  <a:solidFill>
                    <a:srgbClr val="00AEEF">
                      <a:alpha val="99000"/>
                    </a:srgbClr>
                  </a:solidFill>
                  <a:latin typeface="Segoe UI" pitchFamily="34" charset="0"/>
                  <a:ea typeface="Segoe UI" pitchFamily="34" charset="0"/>
                  <a:cs typeface="Segoe UI" pitchFamily="34" charset="0"/>
                </a:rPr>
                <a:t>快速成长</a:t>
              </a:r>
              <a:endParaRPr lang="en-US" sz="2800" dirty="0">
                <a:solidFill>
                  <a:srgbClr val="00AEEF">
                    <a:alpha val="99000"/>
                  </a:srgbClr>
                </a:solidFill>
                <a:latin typeface="Segoe UI" pitchFamily="34" charset="0"/>
                <a:ea typeface="Segoe UI" pitchFamily="34" charset="0"/>
                <a:cs typeface="Segoe UI" pitchFamily="34" charset="0"/>
              </a:endParaRPr>
            </a:p>
          </p:txBody>
        </p:sp>
        <p:sp>
          <p:nvSpPr>
            <p:cNvPr id="36" name="Rectangle 35"/>
            <p:cNvSpPr/>
            <p:nvPr/>
          </p:nvSpPr>
          <p:spPr>
            <a:xfrm>
              <a:off x="342905" y="2952452"/>
              <a:ext cx="3119051" cy="738664"/>
            </a:xfrm>
            <a:prstGeom prst="rect">
              <a:avLst/>
            </a:prstGeom>
            <a:ln>
              <a:noFill/>
            </a:ln>
          </p:spPr>
          <p:txBody>
            <a:bodyPr wrap="square" lIns="0" tIns="0" rIns="0" bIns="0">
              <a:spAutoFit/>
            </a:bodyPr>
            <a:lstStyle/>
            <a:p>
              <a:pPr marL="0" lvl="1" defTabSz="1218836" fontAlgn="base">
                <a:spcAft>
                  <a:spcPct val="0"/>
                </a:spcAft>
              </a:pPr>
              <a:r>
                <a:rPr lang="zh-CN" altLang="en-US" sz="1200" dirty="0" smtClean="0">
                  <a:solidFill>
                    <a:schemeClr val="tx1">
                      <a:alpha val="99000"/>
                    </a:schemeClr>
                  </a:solidFill>
                  <a:ea typeface="Kozuka Gothic Pro R" pitchFamily="34" charset="-128"/>
                </a:rPr>
                <a:t>成功的服务需要跟随需求量快速地</a:t>
              </a:r>
              <a:endParaRPr lang="en-US" altLang="zh-CN" sz="1200" dirty="0" smtClean="0">
                <a:solidFill>
                  <a:schemeClr val="tx1">
                    <a:alpha val="99000"/>
                  </a:schemeClr>
                </a:solidFill>
                <a:ea typeface="Kozuka Gothic Pro R" pitchFamily="34" charset="-128"/>
              </a:endParaRPr>
            </a:p>
            <a:p>
              <a:pPr marL="0" lvl="1" defTabSz="1218836" fontAlgn="base">
                <a:spcAft>
                  <a:spcPct val="0"/>
                </a:spcAft>
              </a:pPr>
              <a:r>
                <a:rPr lang="zh-CN" altLang="en-US" sz="1200" dirty="0" smtClean="0">
                  <a:solidFill>
                    <a:schemeClr val="tx1">
                      <a:alpha val="99000"/>
                    </a:schemeClr>
                  </a:solidFill>
                  <a:ea typeface="Kozuka Gothic Pro R" pitchFamily="34" charset="-128"/>
                </a:rPr>
                <a:t>成长</a:t>
              </a:r>
              <a:r>
                <a:rPr lang="en-US" altLang="zh-CN" sz="1200" dirty="0" smtClean="0">
                  <a:solidFill>
                    <a:schemeClr val="tx1">
                      <a:alpha val="99000"/>
                    </a:schemeClr>
                  </a:solidFill>
                  <a:ea typeface="Kozuka Gothic Pro R" pitchFamily="34" charset="-128"/>
                </a:rPr>
                <a:t>/</a:t>
              </a:r>
              <a:r>
                <a:rPr lang="zh-CN" altLang="en-US" sz="1200" dirty="0" smtClean="0">
                  <a:solidFill>
                    <a:schemeClr val="tx1">
                      <a:alpha val="99000"/>
                    </a:schemeClr>
                  </a:solidFill>
                  <a:ea typeface="Kozuka Gothic Pro R" pitchFamily="34" charset="-128"/>
                </a:rPr>
                <a:t>扩大规模。</a:t>
              </a:r>
              <a:endParaRPr lang="en-US" altLang="zh-CN" sz="1200" dirty="0" smtClean="0">
                <a:solidFill>
                  <a:schemeClr val="tx1">
                    <a:alpha val="99000"/>
                  </a:schemeClr>
                </a:solidFill>
                <a:ea typeface="Kozuka Gothic Pro R" pitchFamily="34" charset="-128"/>
              </a:endParaRPr>
            </a:p>
            <a:p>
              <a:pPr marL="0" lvl="1" defTabSz="1218836" fontAlgn="base">
                <a:spcAft>
                  <a:spcPct val="0"/>
                </a:spcAft>
              </a:pPr>
              <a:r>
                <a:rPr lang="zh-CN" altLang="en-US" sz="1200" dirty="0">
                  <a:solidFill>
                    <a:schemeClr val="tx1">
                      <a:alpha val="99000"/>
                    </a:schemeClr>
                  </a:solidFill>
                  <a:ea typeface="Kozuka Gothic Pro R" pitchFamily="34" charset="-128"/>
                </a:rPr>
                <a:t>这</a:t>
              </a:r>
              <a:r>
                <a:rPr lang="zh-CN" altLang="en-US" sz="1200" dirty="0" smtClean="0">
                  <a:solidFill>
                    <a:schemeClr val="tx1">
                      <a:alpha val="99000"/>
                    </a:schemeClr>
                  </a:solidFill>
                  <a:ea typeface="Kozuka Gothic Pro R" pitchFamily="34" charset="-128"/>
                </a:rPr>
                <a:t>对于</a:t>
              </a:r>
              <a:r>
                <a:rPr lang="en-US" altLang="zh-CN" sz="1200" dirty="0" smtClean="0">
                  <a:solidFill>
                    <a:schemeClr val="tx1">
                      <a:alpha val="99000"/>
                    </a:schemeClr>
                  </a:solidFill>
                  <a:ea typeface="Kozuka Gothic Pro R" pitchFamily="34" charset="-128"/>
                </a:rPr>
                <a:t>IT</a:t>
              </a:r>
              <a:r>
                <a:rPr lang="zh-CN" altLang="en-US" sz="1200" dirty="0" smtClean="0">
                  <a:solidFill>
                    <a:schemeClr val="tx1">
                      <a:alpha val="99000"/>
                    </a:schemeClr>
                  </a:solidFill>
                  <a:ea typeface="Kozuka Gothic Pro R" pitchFamily="34" charset="-128"/>
                </a:rPr>
                <a:t>而言是一个非常巨大的挑战</a:t>
              </a:r>
              <a:endParaRPr lang="en-US" altLang="zh-CN" sz="1200" dirty="0" smtClean="0">
                <a:solidFill>
                  <a:schemeClr val="tx1">
                    <a:alpha val="99000"/>
                  </a:schemeClr>
                </a:solidFill>
                <a:ea typeface="Kozuka Gothic Pro R" pitchFamily="34" charset="-128"/>
              </a:endParaRPr>
            </a:p>
            <a:p>
              <a:pPr marL="0" lvl="1" defTabSz="1218836" fontAlgn="base">
                <a:spcAft>
                  <a:spcPct val="0"/>
                </a:spcAft>
              </a:pPr>
              <a:r>
                <a:rPr lang="en-US" altLang="zh-CN" sz="1200" dirty="0" smtClean="0">
                  <a:solidFill>
                    <a:schemeClr val="tx1">
                      <a:alpha val="99000"/>
                    </a:schemeClr>
                  </a:solidFill>
                  <a:ea typeface="Kozuka Gothic Pro R" pitchFamily="34" charset="-128"/>
                </a:rPr>
                <a:t>IT</a:t>
              </a:r>
              <a:r>
                <a:rPr lang="zh-CN" altLang="en-US" sz="1200" dirty="0" smtClean="0">
                  <a:solidFill>
                    <a:schemeClr val="tx1">
                      <a:alpha val="99000"/>
                    </a:schemeClr>
                  </a:solidFill>
                  <a:ea typeface="Kozuka Gothic Pro R" pitchFamily="34" charset="-128"/>
                </a:rPr>
                <a:t>无法提供快速地提供资源</a:t>
              </a:r>
              <a:endParaRPr lang="en-US" sz="1200" dirty="0">
                <a:solidFill>
                  <a:schemeClr val="tx1">
                    <a:alpha val="99000"/>
                  </a:schemeClr>
                </a:solidFill>
                <a:ea typeface="Kozuka Gothic Pro R" pitchFamily="34" charset="-128"/>
              </a:endParaRPr>
            </a:p>
          </p:txBody>
        </p:sp>
      </p:grpSp>
      <p:cxnSp>
        <p:nvCxnSpPr>
          <p:cNvPr id="30" name="Straight Arrow Connector 29"/>
          <p:cNvCxnSpPr/>
          <p:nvPr/>
        </p:nvCxnSpPr>
        <p:spPr bwMode="auto">
          <a:xfrm flipH="1" flipV="1">
            <a:off x="749513" y="2274234"/>
            <a:ext cx="3478" cy="930519"/>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31" name="Straight Arrow Connector 30"/>
          <p:cNvCxnSpPr/>
          <p:nvPr/>
        </p:nvCxnSpPr>
        <p:spPr bwMode="auto">
          <a:xfrm>
            <a:off x="752991" y="3191067"/>
            <a:ext cx="3152991"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33" name="Rectangle 32"/>
          <p:cNvSpPr/>
          <p:nvPr/>
        </p:nvSpPr>
        <p:spPr>
          <a:xfrm rot="16200000">
            <a:off x="22139" y="2712932"/>
            <a:ext cx="1014949"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zh-CN" altLang="en-US" sz="1200" dirty="0" smtClean="0">
                <a:solidFill>
                  <a:schemeClr val="tx1">
                    <a:alpha val="99000"/>
                  </a:schemeClr>
                </a:solidFill>
              </a:rPr>
              <a:t>计算</a:t>
            </a:r>
            <a:r>
              <a:rPr lang="en-US" sz="1200" dirty="0" smtClean="0">
                <a:solidFill>
                  <a:schemeClr val="tx1">
                    <a:alpha val="99000"/>
                  </a:schemeClr>
                </a:solidFill>
              </a:rPr>
              <a:t> </a:t>
            </a:r>
            <a:endParaRPr lang="en-US" sz="1200" dirty="0">
              <a:solidFill>
                <a:schemeClr val="tx1">
                  <a:alpha val="99000"/>
                </a:schemeClr>
              </a:solidFill>
            </a:endParaRPr>
          </a:p>
        </p:txBody>
      </p:sp>
      <p:sp>
        <p:nvSpPr>
          <p:cNvPr id="37" name="Freeform 36"/>
          <p:cNvSpPr/>
          <p:nvPr/>
        </p:nvSpPr>
        <p:spPr>
          <a:xfrm>
            <a:off x="743673" y="2327739"/>
            <a:ext cx="3085702" cy="860645"/>
          </a:xfrm>
          <a:custGeom>
            <a:avLst/>
            <a:gdLst>
              <a:gd name="connsiteX0" fmla="*/ 0 w 3180080"/>
              <a:gd name="connsiteY0" fmla="*/ 782320 h 912707"/>
              <a:gd name="connsiteX1" fmla="*/ 1635760 w 3180080"/>
              <a:gd name="connsiteY1" fmla="*/ 782320 h 912707"/>
              <a:gd name="connsiteX2" fmla="*/ 3180080 w 3180080"/>
              <a:gd name="connsiteY2" fmla="*/ 0 h 912707"/>
              <a:gd name="connsiteX0" fmla="*/ 0 w 3159760"/>
              <a:gd name="connsiteY0" fmla="*/ 881288 h 946481"/>
              <a:gd name="connsiteX1" fmla="*/ 1615440 w 3159760"/>
              <a:gd name="connsiteY1" fmla="*/ 782320 h 946481"/>
              <a:gd name="connsiteX2" fmla="*/ 3159760 w 3159760"/>
              <a:gd name="connsiteY2" fmla="*/ 0 h 946481"/>
              <a:gd name="connsiteX0" fmla="*/ 0 w 3159760"/>
              <a:gd name="connsiteY0" fmla="*/ 881288 h 929201"/>
              <a:gd name="connsiteX1" fmla="*/ 1615440 w 3159760"/>
              <a:gd name="connsiteY1" fmla="*/ 782320 h 929201"/>
              <a:gd name="connsiteX2" fmla="*/ 3159760 w 3159760"/>
              <a:gd name="connsiteY2" fmla="*/ 0 h 929201"/>
              <a:gd name="connsiteX0" fmla="*/ 0 w 3149600"/>
              <a:gd name="connsiteY0" fmla="*/ 991253 h 1001464"/>
              <a:gd name="connsiteX1" fmla="*/ 1605280 w 3149600"/>
              <a:gd name="connsiteY1" fmla="*/ 782320 h 1001464"/>
              <a:gd name="connsiteX2" fmla="*/ 3149600 w 3149600"/>
              <a:gd name="connsiteY2" fmla="*/ 0 h 1001464"/>
              <a:gd name="connsiteX0" fmla="*/ 0 w 3149600"/>
              <a:gd name="connsiteY0" fmla="*/ 991253 h 991253"/>
              <a:gd name="connsiteX1" fmla="*/ 1605280 w 3149600"/>
              <a:gd name="connsiteY1" fmla="*/ 782320 h 991253"/>
              <a:gd name="connsiteX2" fmla="*/ 3149600 w 3149600"/>
              <a:gd name="connsiteY2" fmla="*/ 0 h 991253"/>
            </a:gdLst>
            <a:ahLst/>
            <a:cxnLst>
              <a:cxn ang="0">
                <a:pos x="connsiteX0" y="connsiteY0"/>
              </a:cxn>
              <a:cxn ang="0">
                <a:pos x="connsiteX1" y="connsiteY1"/>
              </a:cxn>
              <a:cxn ang="0">
                <a:pos x="connsiteX2" y="connsiteY2"/>
              </a:cxn>
            </a:cxnLst>
            <a:rect l="l" t="t" r="r" b="b"/>
            <a:pathLst>
              <a:path w="3149600" h="991253">
                <a:moveTo>
                  <a:pt x="0" y="991253"/>
                </a:moveTo>
                <a:cubicBezTo>
                  <a:pt x="623993" y="979471"/>
                  <a:pt x="1080347" y="947529"/>
                  <a:pt x="1605280" y="782320"/>
                </a:cubicBezTo>
                <a:cubicBezTo>
                  <a:pt x="2130213" y="617111"/>
                  <a:pt x="2642446" y="325966"/>
                  <a:pt x="3149600" y="0"/>
                </a:cubicBezTo>
              </a:path>
            </a:pathLst>
          </a:custGeom>
          <a:ln w="25400">
            <a:solidFill>
              <a:schemeClr val="tx1"/>
            </a:solidFill>
            <a:headEnd type="none" w="med" len="med"/>
            <a:tailEnd type="triangle"/>
          </a:ln>
          <a:effectLst/>
        </p:spPr>
        <p:txBody>
          <a:bodyPr lIns="91436" tIns="45718" rIns="91436" bIns="45718" rtlCol="0" anchor="ctr"/>
          <a:lstStyle/>
          <a:p>
            <a:pPr algn="ctr"/>
            <a:endParaRPr lang="en-US" dirty="0"/>
          </a:p>
        </p:txBody>
      </p:sp>
      <p:grpSp>
        <p:nvGrpSpPr>
          <p:cNvPr id="60" name="Group 59"/>
          <p:cNvGrpSpPr/>
          <p:nvPr/>
        </p:nvGrpSpPr>
        <p:grpSpPr>
          <a:xfrm>
            <a:off x="4272751" y="5047623"/>
            <a:ext cx="3941859" cy="1026722"/>
            <a:chOff x="342905" y="5150364"/>
            <a:chExt cx="3941859" cy="1026722"/>
          </a:xfrm>
        </p:grpSpPr>
        <p:sp>
          <p:nvSpPr>
            <p:cNvPr id="44" name="TextBox 43"/>
            <p:cNvSpPr txBox="1"/>
            <p:nvPr/>
          </p:nvSpPr>
          <p:spPr>
            <a:xfrm>
              <a:off x="342905" y="5150364"/>
              <a:ext cx="3941859" cy="480127"/>
            </a:xfrm>
            <a:prstGeom prst="rect">
              <a:avLst/>
            </a:prstGeom>
            <a:noFill/>
            <a:ln>
              <a:noFill/>
            </a:ln>
          </p:spPr>
          <p:txBody>
            <a:bodyPr wrap="square" lIns="0" tIns="45718" rIns="0" bIns="45718" rtlCol="0">
              <a:spAutoFit/>
            </a:bodyPr>
            <a:lstStyle/>
            <a:p>
              <a:pPr>
                <a:lnSpc>
                  <a:spcPct val="90000"/>
                </a:lnSpc>
                <a:spcBef>
                  <a:spcPct val="20000"/>
                </a:spcBef>
              </a:pPr>
              <a:r>
                <a:rPr lang="zh-CN" altLang="en-US" sz="2800" dirty="0" smtClean="0">
                  <a:solidFill>
                    <a:srgbClr val="00AEEF">
                      <a:alpha val="99000"/>
                    </a:srgbClr>
                  </a:solidFill>
                  <a:latin typeface="Segoe UI" pitchFamily="34" charset="0"/>
                  <a:ea typeface="Segoe UI" pitchFamily="34" charset="0"/>
                  <a:cs typeface="Segoe UI" pitchFamily="34" charset="0"/>
                </a:rPr>
                <a:t>可预测的爆发增长</a:t>
              </a:r>
              <a:endParaRPr lang="en-US" sz="2800" dirty="0">
                <a:solidFill>
                  <a:srgbClr val="00AEEF">
                    <a:alpha val="99000"/>
                  </a:srgbClr>
                </a:solidFill>
                <a:latin typeface="Segoe UI" pitchFamily="34" charset="0"/>
                <a:ea typeface="Segoe UI" pitchFamily="34" charset="0"/>
                <a:cs typeface="Segoe UI" pitchFamily="34" charset="0"/>
              </a:endParaRPr>
            </a:p>
          </p:txBody>
        </p:sp>
        <p:sp>
          <p:nvSpPr>
            <p:cNvPr id="45" name="Rectangle 44"/>
            <p:cNvSpPr/>
            <p:nvPr/>
          </p:nvSpPr>
          <p:spPr>
            <a:xfrm>
              <a:off x="342905" y="5623088"/>
              <a:ext cx="3190656" cy="553998"/>
            </a:xfrm>
            <a:prstGeom prst="rect">
              <a:avLst/>
            </a:prstGeom>
            <a:ln>
              <a:noFill/>
            </a:ln>
          </p:spPr>
          <p:txBody>
            <a:bodyPr wrap="square" lIns="0" tIns="0" rIns="0" bIns="0">
              <a:spAutoFit/>
            </a:bodyPr>
            <a:lstStyle/>
            <a:p>
              <a:pPr marL="0" lvl="1" defTabSz="1218836" fontAlgn="base">
                <a:spcAft>
                  <a:spcPct val="0"/>
                </a:spcAft>
              </a:pPr>
              <a:r>
                <a:rPr lang="zh-CN" altLang="en-US" sz="1200" dirty="0" smtClean="0">
                  <a:solidFill>
                    <a:schemeClr val="tx1">
                      <a:alpha val="99000"/>
                    </a:schemeClr>
                  </a:solidFill>
                  <a:ea typeface="Kozuka Gothic Pro R" pitchFamily="34" charset="-128"/>
                </a:rPr>
                <a:t>服务有季节性的趋势</a:t>
              </a:r>
              <a:endParaRPr lang="en-US" altLang="zh-CN" sz="1200" dirty="0" smtClean="0">
                <a:solidFill>
                  <a:schemeClr val="tx1">
                    <a:alpha val="99000"/>
                  </a:schemeClr>
                </a:solidFill>
                <a:ea typeface="Kozuka Gothic Pro R" pitchFamily="34" charset="-128"/>
              </a:endParaRPr>
            </a:p>
            <a:p>
              <a:pPr marL="0" lvl="1" defTabSz="1218836" fontAlgn="base">
                <a:spcAft>
                  <a:spcPct val="0"/>
                </a:spcAft>
              </a:pPr>
              <a:r>
                <a:rPr lang="zh-CN" altLang="en-US" sz="1200" dirty="0" smtClean="0">
                  <a:solidFill>
                    <a:schemeClr val="tx1">
                      <a:alpha val="99000"/>
                    </a:schemeClr>
                  </a:solidFill>
                  <a:ea typeface="Kozuka Gothic Pro R" pitchFamily="34" charset="-128"/>
                </a:rPr>
                <a:t>由于时间变化，高峰是可以预期的</a:t>
              </a:r>
              <a:endParaRPr lang="en-US" altLang="zh-CN" sz="1200" dirty="0" smtClean="0">
                <a:solidFill>
                  <a:schemeClr val="tx1">
                    <a:alpha val="99000"/>
                  </a:schemeClr>
                </a:solidFill>
                <a:ea typeface="Kozuka Gothic Pro R" pitchFamily="34" charset="-128"/>
              </a:endParaRPr>
            </a:p>
            <a:p>
              <a:pPr marL="0" lvl="1" defTabSz="1218836" fontAlgn="base">
                <a:spcAft>
                  <a:spcPct val="0"/>
                </a:spcAft>
              </a:pPr>
              <a:r>
                <a:rPr lang="zh-CN" altLang="en-US" sz="1200" dirty="0" smtClean="0">
                  <a:solidFill>
                    <a:schemeClr val="tx1">
                      <a:alpha val="99000"/>
                    </a:schemeClr>
                  </a:solidFill>
                  <a:ea typeface="Kozuka Gothic Pro R" pitchFamily="34" charset="-128"/>
                </a:rPr>
                <a:t>增加了</a:t>
              </a:r>
              <a:r>
                <a:rPr lang="en-US" altLang="zh-CN" sz="1200" dirty="0" smtClean="0">
                  <a:solidFill>
                    <a:schemeClr val="tx1">
                      <a:alpha val="99000"/>
                    </a:schemeClr>
                  </a:solidFill>
                  <a:ea typeface="Kozuka Gothic Pro R" pitchFamily="34" charset="-128"/>
                </a:rPr>
                <a:t>IT</a:t>
              </a:r>
              <a:r>
                <a:rPr lang="zh-CN" altLang="en-US" sz="1200" dirty="0" smtClean="0">
                  <a:solidFill>
                    <a:schemeClr val="tx1">
                      <a:alpha val="99000"/>
                    </a:schemeClr>
                  </a:solidFill>
                  <a:ea typeface="Kozuka Gothic Pro R" pitchFamily="34" charset="-128"/>
                </a:rPr>
                <a:t>的复杂性，浪费了资源</a:t>
              </a:r>
              <a:endParaRPr lang="en-US" sz="1200" dirty="0">
                <a:solidFill>
                  <a:schemeClr val="tx1">
                    <a:alpha val="99000"/>
                  </a:schemeClr>
                </a:solidFill>
                <a:ea typeface="Kozuka Gothic Pro R" pitchFamily="34" charset="-128"/>
              </a:endParaRPr>
            </a:p>
          </p:txBody>
        </p:sp>
      </p:grpSp>
      <p:cxnSp>
        <p:nvCxnSpPr>
          <p:cNvPr id="39" name="Straight Arrow Connector 38"/>
          <p:cNvCxnSpPr/>
          <p:nvPr/>
        </p:nvCxnSpPr>
        <p:spPr bwMode="auto">
          <a:xfrm flipV="1">
            <a:off x="773867" y="5199405"/>
            <a:ext cx="0" cy="897447"/>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40" name="Straight Arrow Connector 39"/>
          <p:cNvCxnSpPr/>
          <p:nvPr/>
        </p:nvCxnSpPr>
        <p:spPr bwMode="auto">
          <a:xfrm>
            <a:off x="758628" y="6084305"/>
            <a:ext cx="3152990"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41" name="Rectangle 40"/>
          <p:cNvSpPr/>
          <p:nvPr/>
        </p:nvSpPr>
        <p:spPr>
          <a:xfrm rot="16200000">
            <a:off x="41697" y="5375042"/>
            <a:ext cx="1024540"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zh-CN" altLang="en-US" sz="1200" dirty="0" smtClean="0">
                <a:solidFill>
                  <a:schemeClr val="tx1">
                    <a:alpha val="99000"/>
                  </a:schemeClr>
                </a:solidFill>
              </a:rPr>
              <a:t>计算</a:t>
            </a:r>
            <a:r>
              <a:rPr lang="en-US" sz="1200" dirty="0" smtClean="0">
                <a:solidFill>
                  <a:schemeClr val="tx1">
                    <a:alpha val="99000"/>
                  </a:schemeClr>
                </a:solidFill>
              </a:rPr>
              <a:t> </a:t>
            </a:r>
            <a:endParaRPr lang="en-US" sz="1200" dirty="0">
              <a:solidFill>
                <a:schemeClr val="tx1">
                  <a:alpha val="99000"/>
                </a:schemeClr>
              </a:solidFill>
            </a:endParaRPr>
          </a:p>
        </p:txBody>
      </p:sp>
      <p:sp>
        <p:nvSpPr>
          <p:cNvPr id="48" name="Freeform 47"/>
          <p:cNvSpPr/>
          <p:nvPr/>
        </p:nvSpPr>
        <p:spPr>
          <a:xfrm>
            <a:off x="771774" y="5255754"/>
            <a:ext cx="2919644" cy="583019"/>
          </a:xfrm>
          <a:custGeom>
            <a:avLst/>
            <a:gdLst>
              <a:gd name="connsiteX0" fmla="*/ 0 w 2190307"/>
              <a:gd name="connsiteY0" fmla="*/ 689345 h 781494"/>
              <a:gd name="connsiteX1" fmla="*/ 531628 w 2190307"/>
              <a:gd name="connsiteY1" fmla="*/ 8861 h 781494"/>
              <a:gd name="connsiteX2" fmla="*/ 967563 w 2190307"/>
              <a:gd name="connsiteY2" fmla="*/ 742508 h 781494"/>
              <a:gd name="connsiteX3" fmla="*/ 1435395 w 2190307"/>
              <a:gd name="connsiteY3" fmla="*/ 8861 h 781494"/>
              <a:gd name="connsiteX4" fmla="*/ 1828800 w 2190307"/>
              <a:gd name="connsiteY4" fmla="*/ 721243 h 781494"/>
              <a:gd name="connsiteX5" fmla="*/ 2190307 w 2190307"/>
              <a:gd name="connsiteY5" fmla="*/ 370368 h 781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307" h="781494">
                <a:moveTo>
                  <a:pt x="0" y="689345"/>
                </a:moveTo>
                <a:cubicBezTo>
                  <a:pt x="185183" y="344672"/>
                  <a:pt x="370367" y="0"/>
                  <a:pt x="531628" y="8861"/>
                </a:cubicBezTo>
                <a:cubicBezTo>
                  <a:pt x="692889" y="17722"/>
                  <a:pt x="816935" y="742508"/>
                  <a:pt x="967563" y="742508"/>
                </a:cubicBezTo>
                <a:cubicBezTo>
                  <a:pt x="1118191" y="742508"/>
                  <a:pt x="1291856" y="12405"/>
                  <a:pt x="1435395" y="8861"/>
                </a:cubicBezTo>
                <a:cubicBezTo>
                  <a:pt x="1578934" y="5317"/>
                  <a:pt x="1702981" y="660992"/>
                  <a:pt x="1828800" y="721243"/>
                </a:cubicBezTo>
                <a:cubicBezTo>
                  <a:pt x="1954619" y="781494"/>
                  <a:pt x="2119423" y="430619"/>
                  <a:pt x="2190307" y="370368"/>
                </a:cubicBezTo>
              </a:path>
            </a:pathLst>
          </a:cu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cxnSp>
        <p:nvCxnSpPr>
          <p:cNvPr id="49" name="Straight Connector 48"/>
          <p:cNvCxnSpPr/>
          <p:nvPr/>
        </p:nvCxnSpPr>
        <p:spPr bwMode="auto">
          <a:xfrm>
            <a:off x="797908" y="5630415"/>
            <a:ext cx="2963103" cy="24852"/>
          </a:xfrm>
          <a:prstGeom prst="line">
            <a:avLst/>
          </a:prstGeom>
          <a:ln w="19050">
            <a:solidFill>
              <a:schemeClr val="tx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cxnSp>
        <p:nvCxnSpPr>
          <p:cNvPr id="63" name="Straight Connector 62"/>
          <p:cNvCxnSpPr/>
          <p:nvPr/>
        </p:nvCxnSpPr>
        <p:spPr>
          <a:xfrm>
            <a:off x="0" y="3398856"/>
            <a:ext cx="7211472"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0" y="4846656"/>
            <a:ext cx="7211472"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0" y="1970314"/>
            <a:ext cx="7211472"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0387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 y="0"/>
            <a:ext cx="12180802" cy="983234"/>
            <a:chOff x="-1" y="0"/>
            <a:chExt cx="12180802" cy="983234"/>
          </a:xfrm>
        </p:grpSpPr>
        <p:sp>
          <p:nvSpPr>
            <p:cNvPr id="43" name="Rectangle 42"/>
            <p:cNvSpPr/>
            <p:nvPr/>
          </p:nvSpPr>
          <p:spPr bwMode="auto">
            <a:xfrm>
              <a:off x="-1" y="0"/>
              <a:ext cx="8587620"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4" name="Rectangle 43"/>
            <p:cNvSpPr/>
            <p:nvPr/>
          </p:nvSpPr>
          <p:spPr bwMode="auto">
            <a:xfrm>
              <a:off x="8550971" y="0"/>
              <a:ext cx="2174417" cy="30000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5" name="Rectangle 44"/>
            <p:cNvSpPr/>
            <p:nvPr/>
          </p:nvSpPr>
          <p:spPr bwMode="auto">
            <a:xfrm>
              <a:off x="10677244" y="0"/>
              <a:ext cx="1503557"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88" name="Group 87"/>
          <p:cNvGrpSpPr/>
          <p:nvPr/>
        </p:nvGrpSpPr>
        <p:grpSpPr>
          <a:xfrm>
            <a:off x="3031844" y="1293202"/>
            <a:ext cx="7645400" cy="914096"/>
            <a:chOff x="3031844" y="1170370"/>
            <a:chExt cx="7645400" cy="914096"/>
          </a:xfrm>
        </p:grpSpPr>
        <p:grpSp>
          <p:nvGrpSpPr>
            <p:cNvPr id="20" name="Group 19"/>
            <p:cNvGrpSpPr/>
            <p:nvPr/>
          </p:nvGrpSpPr>
          <p:grpSpPr>
            <a:xfrm>
              <a:off x="3031844" y="1170370"/>
              <a:ext cx="7645400" cy="914096"/>
              <a:chOff x="2540230" y="5754872"/>
              <a:chExt cx="7645400" cy="914096"/>
            </a:xfrm>
          </p:grpSpPr>
          <p:sp>
            <p:nvSpPr>
              <p:cNvPr id="21" name="Rectangle 20"/>
              <p:cNvSpPr/>
              <p:nvPr/>
            </p:nvSpPr>
            <p:spPr bwMode="auto">
              <a:xfrm>
                <a:off x="2540230" y="6093147"/>
                <a:ext cx="6654800" cy="262467"/>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2" name="TextBox 21"/>
              <p:cNvSpPr txBox="1"/>
              <p:nvPr/>
            </p:nvSpPr>
            <p:spPr>
              <a:xfrm>
                <a:off x="9195030" y="5754872"/>
                <a:ext cx="990600" cy="914096"/>
              </a:xfrm>
              <a:prstGeom prst="rect">
                <a:avLst/>
              </a:prstGeom>
              <a:noFill/>
            </p:spPr>
            <p:txBody>
              <a:bodyPr wrap="square" lIns="0" tIns="0" rIns="0" bIns="0" rtlCol="0">
                <a:spAutoFit/>
              </a:bodyPr>
              <a:lstStyle/>
              <a:p>
                <a:pPr algn="ctr" defTabSz="1218987">
                  <a:lnSpc>
                    <a:spcPct val="90000"/>
                  </a:lnSpc>
                  <a:spcBef>
                    <a:spcPct val="20000"/>
                  </a:spcBef>
                  <a:buSzPct val="80000"/>
                </a:pPr>
                <a:r>
                  <a:rPr lang="en-US" sz="6600" dirty="0">
                    <a:solidFill>
                      <a:schemeClr val="tx1">
                        <a:alpha val="99000"/>
                      </a:schemeClr>
                    </a:solidFill>
                    <a:latin typeface="Segoe UI Light" pitchFamily="34" charset="0"/>
                  </a:rPr>
                  <a:t>2</a:t>
                </a:r>
              </a:p>
            </p:txBody>
          </p:sp>
          <p:sp>
            <p:nvSpPr>
              <p:cNvPr id="23" name="Rectangle 22"/>
              <p:cNvSpPr/>
              <p:nvPr/>
            </p:nvSpPr>
            <p:spPr bwMode="auto">
              <a:xfrm>
                <a:off x="2543998" y="6093146"/>
                <a:ext cx="2052528" cy="26246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24" name="Rectangle 23"/>
            <p:cNvSpPr/>
            <p:nvPr/>
          </p:nvSpPr>
          <p:spPr bwMode="auto">
            <a:xfrm>
              <a:off x="5088140" y="1363080"/>
              <a:ext cx="135293" cy="52867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sp>
        <p:nvSpPr>
          <p:cNvPr id="129" name="Title 1"/>
          <p:cNvSpPr txBox="1">
            <a:spLocks/>
          </p:cNvSpPr>
          <p:nvPr/>
        </p:nvSpPr>
        <p:spPr>
          <a:xfrm>
            <a:off x="6866207" y="473075"/>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smtClean="0">
                <a:solidFill>
                  <a:srgbClr val="FFFFFF">
                    <a:alpha val="99000"/>
                  </a:srgbClr>
                </a:solidFill>
              </a:rPr>
              <a:t>共享的</a:t>
            </a:r>
            <a:endParaRPr lang="en-US" sz="3200" dirty="0">
              <a:solidFill>
                <a:srgbClr val="FFFFFF">
                  <a:alpha val="99000"/>
                </a:srgbClr>
              </a:solidFill>
            </a:endParaRPr>
          </a:p>
        </p:txBody>
      </p:sp>
      <p:sp>
        <p:nvSpPr>
          <p:cNvPr id="130" name="Title 1"/>
          <p:cNvSpPr txBox="1">
            <a:spLocks/>
          </p:cNvSpPr>
          <p:nvPr/>
        </p:nvSpPr>
        <p:spPr>
          <a:xfrm>
            <a:off x="8681891" y="453411"/>
            <a:ext cx="1838633"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smtClean="0">
                <a:solidFill>
                  <a:srgbClr val="00AEEF">
                    <a:alpha val="99000"/>
                  </a:srgbClr>
                </a:solidFill>
              </a:rPr>
              <a:t>保留的</a:t>
            </a:r>
            <a:endParaRPr lang="en-US" sz="3200" dirty="0">
              <a:solidFill>
                <a:srgbClr val="00AEEF">
                  <a:alpha val="99000"/>
                </a:srgbClr>
              </a:solidFill>
            </a:endParaRPr>
          </a:p>
        </p:txBody>
      </p:sp>
      <p:cxnSp>
        <p:nvCxnSpPr>
          <p:cNvPr id="131" name="Straight Connector 130"/>
          <p:cNvCxnSpPr/>
          <p:nvPr/>
        </p:nvCxnSpPr>
        <p:spPr>
          <a:xfrm flipV="1">
            <a:off x="8587619" y="300008"/>
            <a:ext cx="0" cy="683226"/>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a:off x="8587619" y="300008"/>
            <a:ext cx="2089625"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10677244" y="300008"/>
            <a:ext cx="0" cy="683225"/>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0677244" y="983233"/>
            <a:ext cx="1511581"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0" y="983233"/>
            <a:ext cx="8587619"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a:xfrm>
            <a:off x="6128924" y="2633150"/>
            <a:ext cx="2372247" cy="2928764"/>
            <a:chOff x="4888659" y="2633150"/>
            <a:chExt cx="2372247" cy="2928764"/>
          </a:xfrm>
        </p:grpSpPr>
        <p:sp>
          <p:nvSpPr>
            <p:cNvPr id="137" name="Isosceles Triangle 26"/>
            <p:cNvSpPr/>
            <p:nvPr/>
          </p:nvSpPr>
          <p:spPr bwMode="auto">
            <a:xfrm rot="5400000" flipV="1">
              <a:off x="4610401" y="2911408"/>
              <a:ext cx="2928764" cy="2372247"/>
            </a:xfrm>
            <a:custGeom>
              <a:avLst/>
              <a:gdLst/>
              <a:ahLst/>
              <a:cxnLst/>
              <a:rect l="l" t="t" r="r" b="b"/>
              <a:pathLst>
                <a:path w="3115842" h="2172929">
                  <a:moveTo>
                    <a:pt x="0" y="126182"/>
                  </a:moveTo>
                  <a:lnTo>
                    <a:pt x="0" y="2046747"/>
                  </a:lnTo>
                  <a:cubicBezTo>
                    <a:pt x="0" y="2116435"/>
                    <a:pt x="56494" y="2172929"/>
                    <a:pt x="126182" y="2172929"/>
                  </a:cubicBezTo>
                  <a:lnTo>
                    <a:pt x="2676011" y="2172929"/>
                  </a:lnTo>
                  <a:cubicBezTo>
                    <a:pt x="2745699" y="2172929"/>
                    <a:pt x="2802193" y="2116435"/>
                    <a:pt x="2802193" y="2046747"/>
                  </a:cubicBezTo>
                  <a:lnTo>
                    <a:pt x="2802193" y="612286"/>
                  </a:lnTo>
                  <a:lnTo>
                    <a:pt x="3115842" y="612286"/>
                  </a:lnTo>
                  <a:lnTo>
                    <a:pt x="2802193" y="343044"/>
                  </a:lnTo>
                  <a:lnTo>
                    <a:pt x="2802193" y="126182"/>
                  </a:lnTo>
                  <a:cubicBezTo>
                    <a:pt x="2802193" y="56494"/>
                    <a:pt x="2745699" y="0"/>
                    <a:pt x="2676011" y="0"/>
                  </a:cubicBezTo>
                  <a:lnTo>
                    <a:pt x="126182" y="0"/>
                  </a:lnTo>
                  <a:cubicBezTo>
                    <a:pt x="56494" y="0"/>
                    <a:pt x="0" y="56494"/>
                    <a:pt x="0" y="126182"/>
                  </a:cubicBezTo>
                  <a:close/>
                </a:path>
              </a:pathLst>
            </a:custGeom>
            <a:solidFill>
              <a:srgbClr val="FFFFFF">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38" name="TextBox 137"/>
            <p:cNvSpPr txBox="1"/>
            <p:nvPr/>
          </p:nvSpPr>
          <p:spPr>
            <a:xfrm>
              <a:off x="5014374" y="2791511"/>
              <a:ext cx="2047163" cy="221599"/>
            </a:xfrm>
            <a:prstGeom prst="rect">
              <a:avLst/>
            </a:prstGeom>
            <a:noFill/>
          </p:spPr>
          <p:txBody>
            <a:bodyPr wrap="none" lIns="0" tIns="0" rIns="0" bIns="0" rtlCol="0">
              <a:spAutoFit/>
            </a:bodyPr>
            <a:lstStyle/>
            <a:p>
              <a:pPr defTabSz="1218987">
                <a:lnSpc>
                  <a:spcPct val="90000"/>
                </a:lnSpc>
                <a:spcBef>
                  <a:spcPct val="20000"/>
                </a:spcBef>
                <a:buSzPct val="80000"/>
              </a:pPr>
              <a:r>
                <a:rPr lang="en-US" sz="1600" b="1" cap="all" dirty="0" smtClean="0">
                  <a:solidFill>
                    <a:srgbClr val="FFFFFF"/>
                  </a:solidFill>
                </a:rPr>
                <a:t>RESERVED instance</a:t>
              </a:r>
              <a:endParaRPr lang="en-US" sz="1600" b="1" cap="all" dirty="0">
                <a:solidFill>
                  <a:srgbClr val="FFFFFF"/>
                </a:solidFill>
              </a:endParaRPr>
            </a:p>
          </p:txBody>
        </p:sp>
      </p:grpSp>
      <p:grpSp>
        <p:nvGrpSpPr>
          <p:cNvPr id="144" name="Group 143"/>
          <p:cNvGrpSpPr/>
          <p:nvPr/>
        </p:nvGrpSpPr>
        <p:grpSpPr>
          <a:xfrm>
            <a:off x="6234821" y="3291434"/>
            <a:ext cx="2160454" cy="1572958"/>
            <a:chOff x="5633504" y="3707933"/>
            <a:chExt cx="866164" cy="631077"/>
          </a:xfrm>
        </p:grpSpPr>
        <p:grpSp>
          <p:nvGrpSpPr>
            <p:cNvPr id="145" name="Group 144"/>
            <p:cNvGrpSpPr/>
            <p:nvPr/>
          </p:nvGrpSpPr>
          <p:grpSpPr>
            <a:xfrm>
              <a:off x="5633504" y="3707933"/>
              <a:ext cx="866164" cy="631077"/>
              <a:chOff x="2146305" y="552450"/>
              <a:chExt cx="7896221" cy="5753100"/>
            </a:xfrm>
          </p:grpSpPr>
          <p:pic>
            <p:nvPicPr>
              <p:cNvPr id="147" name="Picture 14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6305" y="552450"/>
                <a:ext cx="7896221" cy="5753100"/>
              </a:xfrm>
              <a:prstGeom prst="rect">
                <a:avLst/>
              </a:prstGeom>
            </p:spPr>
          </p:pic>
          <p:sp>
            <p:nvSpPr>
              <p:cNvPr id="148" name="Rectangle 147"/>
              <p:cNvSpPr/>
              <p:nvPr/>
            </p:nvSpPr>
            <p:spPr bwMode="auto">
              <a:xfrm>
                <a:off x="2271255" y="1651098"/>
                <a:ext cx="7659329" cy="4484231"/>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146" name="Rectangle 145"/>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5400" dirty="0" smtClean="0">
                  <a:gradFill>
                    <a:gsLst>
                      <a:gs pos="0">
                        <a:srgbClr val="FFFFFF"/>
                      </a:gs>
                      <a:gs pos="100000">
                        <a:srgbClr val="FFFFFF"/>
                      </a:gs>
                    </a:gsLst>
                    <a:lin ang="5400000" scaled="0"/>
                  </a:gradFill>
                  <a:sym typeface="Wingdings" pitchFamily="2" charset="2"/>
                </a:rPr>
                <a:t>:-)</a:t>
              </a:r>
              <a:endParaRPr lang="en-US" sz="4800" dirty="0" smtClean="0">
                <a:gradFill>
                  <a:gsLst>
                    <a:gs pos="0">
                      <a:srgbClr val="FFFFFF"/>
                    </a:gs>
                    <a:gs pos="100000">
                      <a:srgbClr val="FFFFFF"/>
                    </a:gs>
                  </a:gsLst>
                  <a:lin ang="5400000" scaled="0"/>
                </a:gradFill>
              </a:endParaRPr>
            </a:p>
          </p:txBody>
        </p:sp>
      </p:grpSp>
      <p:grpSp>
        <p:nvGrpSpPr>
          <p:cNvPr id="121" name="Group 120"/>
          <p:cNvGrpSpPr/>
          <p:nvPr/>
        </p:nvGrpSpPr>
        <p:grpSpPr>
          <a:xfrm>
            <a:off x="6128634" y="2633150"/>
            <a:ext cx="2372247" cy="2928764"/>
            <a:chOff x="7389812" y="2633150"/>
            <a:chExt cx="2372247" cy="2928764"/>
          </a:xfrm>
        </p:grpSpPr>
        <p:grpSp>
          <p:nvGrpSpPr>
            <p:cNvPr id="122" name="Group 121"/>
            <p:cNvGrpSpPr/>
            <p:nvPr/>
          </p:nvGrpSpPr>
          <p:grpSpPr>
            <a:xfrm>
              <a:off x="7389812" y="2633150"/>
              <a:ext cx="2372247" cy="2928764"/>
              <a:chOff x="4888659" y="2633150"/>
              <a:chExt cx="2372247" cy="2928764"/>
            </a:xfrm>
          </p:grpSpPr>
          <p:sp>
            <p:nvSpPr>
              <p:cNvPr id="128" name="Isosceles Triangle 26"/>
              <p:cNvSpPr/>
              <p:nvPr/>
            </p:nvSpPr>
            <p:spPr bwMode="auto">
              <a:xfrm rot="5400000" flipV="1">
                <a:off x="4610401" y="2911408"/>
                <a:ext cx="2928764" cy="2372247"/>
              </a:xfrm>
              <a:custGeom>
                <a:avLst/>
                <a:gdLst/>
                <a:ahLst/>
                <a:cxnLst/>
                <a:rect l="l" t="t" r="r" b="b"/>
                <a:pathLst>
                  <a:path w="3115842" h="2172929">
                    <a:moveTo>
                      <a:pt x="0" y="126182"/>
                    </a:moveTo>
                    <a:lnTo>
                      <a:pt x="0" y="2046747"/>
                    </a:lnTo>
                    <a:cubicBezTo>
                      <a:pt x="0" y="2116435"/>
                      <a:pt x="56494" y="2172929"/>
                      <a:pt x="126182" y="2172929"/>
                    </a:cubicBezTo>
                    <a:lnTo>
                      <a:pt x="2676011" y="2172929"/>
                    </a:lnTo>
                    <a:cubicBezTo>
                      <a:pt x="2745699" y="2172929"/>
                      <a:pt x="2802193" y="2116435"/>
                      <a:pt x="2802193" y="2046747"/>
                    </a:cubicBezTo>
                    <a:lnTo>
                      <a:pt x="2802193" y="612286"/>
                    </a:lnTo>
                    <a:lnTo>
                      <a:pt x="3115842" y="612286"/>
                    </a:lnTo>
                    <a:lnTo>
                      <a:pt x="2802193" y="343044"/>
                    </a:lnTo>
                    <a:lnTo>
                      <a:pt x="2802193" y="126182"/>
                    </a:lnTo>
                    <a:cubicBezTo>
                      <a:pt x="2802193" y="56494"/>
                      <a:pt x="2745699" y="0"/>
                      <a:pt x="2676011" y="0"/>
                    </a:cubicBezTo>
                    <a:lnTo>
                      <a:pt x="126182" y="0"/>
                    </a:lnTo>
                    <a:cubicBezTo>
                      <a:pt x="56494" y="0"/>
                      <a:pt x="0" y="56494"/>
                      <a:pt x="0" y="126182"/>
                    </a:cubicBezTo>
                    <a:close/>
                  </a:path>
                </a:pathLst>
              </a:cu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9" name="TextBox 148"/>
              <p:cNvSpPr txBox="1"/>
              <p:nvPr/>
            </p:nvSpPr>
            <p:spPr>
              <a:xfrm>
                <a:off x="5014374" y="2791511"/>
                <a:ext cx="1033937" cy="221599"/>
              </a:xfrm>
              <a:prstGeom prst="rect">
                <a:avLst/>
              </a:prstGeom>
              <a:noFill/>
            </p:spPr>
            <p:txBody>
              <a:bodyPr wrap="none" lIns="0" tIns="0" rIns="0" bIns="0" rtlCol="0">
                <a:spAutoFit/>
              </a:bodyPr>
              <a:lstStyle/>
              <a:p>
                <a:pPr defTabSz="1218987">
                  <a:lnSpc>
                    <a:spcPct val="90000"/>
                  </a:lnSpc>
                  <a:spcBef>
                    <a:spcPct val="20000"/>
                  </a:spcBef>
                  <a:buSzPct val="80000"/>
                </a:pPr>
                <a:r>
                  <a:rPr lang="zh-CN" altLang="en-US" sz="1600" b="1" cap="all" dirty="0">
                    <a:solidFill>
                      <a:schemeClr val="bg1">
                        <a:alpha val="99000"/>
                      </a:schemeClr>
                    </a:solidFill>
                  </a:rPr>
                  <a:t>保留</a:t>
                </a:r>
                <a:r>
                  <a:rPr lang="zh-CN" altLang="en-US" sz="1600" b="1" cap="all" dirty="0" smtClean="0">
                    <a:solidFill>
                      <a:schemeClr val="bg1">
                        <a:alpha val="99000"/>
                      </a:schemeClr>
                    </a:solidFill>
                  </a:rPr>
                  <a:t>的实例</a:t>
                </a:r>
                <a:endParaRPr lang="en-US" sz="1600" b="1" cap="all" dirty="0">
                  <a:solidFill>
                    <a:schemeClr val="bg1">
                      <a:alpha val="99000"/>
                    </a:schemeClr>
                  </a:solidFill>
                </a:endParaRPr>
              </a:p>
            </p:txBody>
          </p:sp>
        </p:grpSp>
        <p:grpSp>
          <p:nvGrpSpPr>
            <p:cNvPr id="123" name="Group 122"/>
            <p:cNvGrpSpPr/>
            <p:nvPr/>
          </p:nvGrpSpPr>
          <p:grpSpPr>
            <a:xfrm>
              <a:off x="7502079" y="3298030"/>
              <a:ext cx="2160454" cy="1572958"/>
              <a:chOff x="5633504" y="3792006"/>
              <a:chExt cx="866164" cy="631077"/>
            </a:xfrm>
          </p:grpSpPr>
          <p:grpSp>
            <p:nvGrpSpPr>
              <p:cNvPr id="124" name="Group 123"/>
              <p:cNvGrpSpPr/>
              <p:nvPr/>
            </p:nvGrpSpPr>
            <p:grpSpPr>
              <a:xfrm>
                <a:off x="5633504" y="3792006"/>
                <a:ext cx="866164" cy="631077"/>
                <a:chOff x="2146300" y="1318875"/>
                <a:chExt cx="7896225" cy="5753100"/>
              </a:xfrm>
            </p:grpSpPr>
            <p:pic>
              <p:nvPicPr>
                <p:cNvPr id="126" name="Picture 1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6300" y="1318875"/>
                  <a:ext cx="7896225" cy="5753100"/>
                </a:xfrm>
                <a:prstGeom prst="rect">
                  <a:avLst/>
                </a:prstGeom>
              </p:spPr>
            </p:pic>
            <p:sp>
              <p:nvSpPr>
                <p:cNvPr id="127" name="Rectangle 126"/>
                <p:cNvSpPr/>
                <p:nvPr/>
              </p:nvSpPr>
              <p:spPr bwMode="auto">
                <a:xfrm>
                  <a:off x="2271250" y="2417523"/>
                  <a:ext cx="7659330" cy="4484231"/>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125" name="Rectangle 124"/>
              <p:cNvSpPr/>
              <p:nvPr/>
            </p:nvSpPr>
            <p:spPr bwMode="auto">
              <a:xfrm>
                <a:off x="5659490" y="3873723"/>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5400" dirty="0" smtClean="0">
                    <a:gradFill>
                      <a:gsLst>
                        <a:gs pos="0">
                          <a:srgbClr val="FFFFFF"/>
                        </a:gs>
                        <a:gs pos="100000">
                          <a:srgbClr val="FFFFFF"/>
                        </a:gs>
                      </a:gsLst>
                      <a:lin ang="5400000" scaled="0"/>
                    </a:gradFill>
                    <a:sym typeface="Wingdings" pitchFamily="2" charset="2"/>
                  </a:rPr>
                  <a:t>:-)</a:t>
                </a:r>
                <a:endParaRPr lang="en-US" sz="4800" dirty="0" smtClean="0">
                  <a:gradFill>
                    <a:gsLst>
                      <a:gs pos="0">
                        <a:srgbClr val="FFFFFF"/>
                      </a:gs>
                      <a:gs pos="100000">
                        <a:srgbClr val="FFFFFF"/>
                      </a:gs>
                    </a:gsLst>
                    <a:lin ang="5400000" scaled="0"/>
                  </a:gradFill>
                </a:endParaRPr>
              </a:p>
            </p:txBody>
          </p:sp>
        </p:grpSp>
      </p:grpSp>
      <p:sp>
        <p:nvSpPr>
          <p:cNvPr id="46" name="Title 1"/>
          <p:cNvSpPr txBox="1">
            <a:spLocks/>
          </p:cNvSpPr>
          <p:nvPr/>
        </p:nvSpPr>
        <p:spPr>
          <a:xfrm>
            <a:off x="1222078" y="1533589"/>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r">
              <a:tabLst>
                <a:tab pos="1089025" algn="l"/>
              </a:tabLst>
            </a:pPr>
            <a:r>
              <a:rPr lang="zh-CN" altLang="en-US" sz="3200" dirty="0" smtClean="0">
                <a:solidFill>
                  <a:schemeClr val="tx1">
                    <a:alpha val="99000"/>
                  </a:schemeClr>
                </a:solidFill>
                <a:latin typeface="Segoe UI" pitchFamily="34" charset="0"/>
                <a:ea typeface="Segoe UI" pitchFamily="34" charset="0"/>
                <a:cs typeface="Segoe UI" pitchFamily="34" charset="0"/>
              </a:rPr>
              <a:t>保留的</a:t>
            </a:r>
            <a:endParaRPr lang="en-US" sz="3200" dirty="0">
              <a:solidFill>
                <a:schemeClr val="tx1">
                  <a:alpha val="99000"/>
                </a:schemeClr>
              </a:solidFill>
              <a:latin typeface="Segoe UI" pitchFamily="34" charset="0"/>
              <a:ea typeface="Segoe UI" pitchFamily="34" charset="0"/>
              <a:cs typeface="Segoe UI" pitchFamily="34" charset="0"/>
            </a:endParaRPr>
          </a:p>
        </p:txBody>
      </p:sp>
      <p:sp>
        <p:nvSpPr>
          <p:cNvPr id="3" name="Title 2"/>
          <p:cNvSpPr>
            <a:spLocks noGrp="1"/>
          </p:cNvSpPr>
          <p:nvPr>
            <p:ph type="title"/>
          </p:nvPr>
        </p:nvSpPr>
        <p:spPr>
          <a:xfrm>
            <a:off x="519112" y="228600"/>
            <a:ext cx="11149013" cy="747897"/>
          </a:xfrm>
        </p:spPr>
        <p:txBody>
          <a:bodyPr/>
          <a:lstStyle/>
          <a:p>
            <a:r>
              <a:rPr lang="zh-CN" altLang="en-US" dirty="0">
                <a:solidFill>
                  <a:schemeClr val="bg1">
                    <a:alpha val="99000"/>
                  </a:schemeClr>
                </a:solidFill>
              </a:rPr>
              <a:t>网站</a:t>
            </a:r>
            <a:endParaRPr lang="en-US" dirty="0">
              <a:solidFill>
                <a:schemeClr val="bg1">
                  <a:alpha val="99000"/>
                </a:schemeClr>
              </a:solidFill>
            </a:endParaRPr>
          </a:p>
        </p:txBody>
      </p:sp>
      <p:grpSp>
        <p:nvGrpSpPr>
          <p:cNvPr id="52" name="Group 51"/>
          <p:cNvGrpSpPr/>
          <p:nvPr/>
        </p:nvGrpSpPr>
        <p:grpSpPr>
          <a:xfrm>
            <a:off x="-216815" y="5727773"/>
            <a:ext cx="12622489" cy="1046296"/>
            <a:chOff x="-5297672" y="5194194"/>
            <a:chExt cx="16604405" cy="1376362"/>
          </a:xfrm>
        </p:grpSpPr>
        <p:pic>
          <p:nvPicPr>
            <p:cNvPr id="53" name="Picture 2" descr="C:\Users\jonahs\Documents\Dropbox\Projects SCOTT\Azure Deck\Source Images\server-blue.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2555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54" name="Picture 2" descr="C:\Users\jonahs\Documents\Dropbox\Projects SCOTT\Azure Deck\Source Images\server-blue.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990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55" name="Picture 2" descr="C:\Users\jonahs\Documents\Dropbox\Projects SCOTT\Azure Deck\Source Images\server-blue.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5744"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56" name="Picture 2" descr="C:\Users\jonahs\Documents\Dropbox\Projects SCOTT\Azure Deck\Source Images\server-blue.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043"/>
            <a:stretch/>
          </p:blipFill>
          <p:spPr bwMode="auto">
            <a:xfrm>
              <a:off x="-3534589" y="5194194"/>
              <a:ext cx="3219309"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57" name="Picture 2" descr="C:\Users\jonahs\Documents\Dropbox\Projects SCOTT\Azure Deck\Source Images\server-blue.pn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a:stretch/>
          </p:blipFill>
          <p:spPr bwMode="auto">
            <a:xfrm>
              <a:off x="-5297672" y="5194194"/>
              <a:ext cx="1732619" cy="1376362"/>
            </a:xfrm>
            <a:prstGeom prst="roundRect">
              <a:avLst/>
            </a:prstGeom>
            <a:ln>
              <a:solidFill>
                <a:schemeClr val="bg2">
                  <a:lumMod val="75000"/>
                </a:schemeClr>
              </a:solidFill>
            </a:ln>
            <a:extLst/>
          </p:spPr>
        </p:pic>
        <p:pic>
          <p:nvPicPr>
            <p:cNvPr id="58" name="Picture 2" descr="C:\Users\jonahs\Documents\Dropbox\Projects SCOTT\Azure Deck\Source Images\server-blue.pn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966"/>
            <a:stretch/>
          </p:blipFill>
          <p:spPr bwMode="auto">
            <a:xfrm>
              <a:off x="9571520" y="5194194"/>
              <a:ext cx="1735213"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95856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fade">
                                      <p:cBhvr>
                                        <p:cTn id="7" dur="2000"/>
                                        <p:tgtEl>
                                          <p:spTgt spid="121"/>
                                        </p:tgtEl>
                                      </p:cBhvr>
                                    </p:animEffect>
                                  </p:childTnLst>
                                </p:cTn>
                              </p:par>
                              <p:par>
                                <p:cTn id="8" presetID="63" presetClass="path" presetSubtype="0" accel="50000" decel="50000" fill="hold" nodeType="withEffect">
                                  <p:stCondLst>
                                    <p:cond delay="0"/>
                                  </p:stCondLst>
                                  <p:childTnLst>
                                    <p:animMotion origin="layout" path="M -4.46659E-6 -1.01758E-6 L 0.20347 -1.01758E-6 " pathEditMode="relative" rAng="0" ptsTypes="AA">
                                      <p:cBhvr>
                                        <p:cTn id="9" dur="2000" fill="hold"/>
                                        <p:tgtEl>
                                          <p:spTgt spid="121"/>
                                        </p:tgtEl>
                                        <p:attrNameLst>
                                          <p:attrName>ppt_x</p:attrName>
                                          <p:attrName>ppt_y</p:attrName>
                                        </p:attrNameLst>
                                      </p:cBhvr>
                                      <p:rCtr x="1017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Group 94"/>
          <p:cNvGrpSpPr/>
          <p:nvPr/>
        </p:nvGrpSpPr>
        <p:grpSpPr>
          <a:xfrm>
            <a:off x="-1" y="0"/>
            <a:ext cx="12180802" cy="983234"/>
            <a:chOff x="-1" y="0"/>
            <a:chExt cx="12180802" cy="983234"/>
          </a:xfrm>
        </p:grpSpPr>
        <p:sp>
          <p:nvSpPr>
            <p:cNvPr id="96" name="Rectangle 95"/>
            <p:cNvSpPr/>
            <p:nvPr/>
          </p:nvSpPr>
          <p:spPr bwMode="auto">
            <a:xfrm>
              <a:off x="-1" y="0"/>
              <a:ext cx="8587620"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97" name="Rectangle 96"/>
            <p:cNvSpPr/>
            <p:nvPr/>
          </p:nvSpPr>
          <p:spPr bwMode="auto">
            <a:xfrm>
              <a:off x="8550971" y="0"/>
              <a:ext cx="2174417" cy="30000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98" name="Rectangle 97"/>
            <p:cNvSpPr/>
            <p:nvPr/>
          </p:nvSpPr>
          <p:spPr bwMode="auto">
            <a:xfrm>
              <a:off x="10677244" y="0"/>
              <a:ext cx="1503557" cy="9832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88" name="Group 87"/>
          <p:cNvGrpSpPr/>
          <p:nvPr/>
        </p:nvGrpSpPr>
        <p:grpSpPr>
          <a:xfrm>
            <a:off x="3031844" y="1293202"/>
            <a:ext cx="7645400" cy="914096"/>
            <a:chOff x="3031844" y="1170370"/>
            <a:chExt cx="7645400" cy="914096"/>
          </a:xfrm>
        </p:grpSpPr>
        <p:grpSp>
          <p:nvGrpSpPr>
            <p:cNvPr id="20" name="Group 19"/>
            <p:cNvGrpSpPr/>
            <p:nvPr/>
          </p:nvGrpSpPr>
          <p:grpSpPr>
            <a:xfrm>
              <a:off x="3031844" y="1170370"/>
              <a:ext cx="7645400" cy="914096"/>
              <a:chOff x="2540230" y="5754872"/>
              <a:chExt cx="7645400" cy="914096"/>
            </a:xfrm>
          </p:grpSpPr>
          <p:sp>
            <p:nvSpPr>
              <p:cNvPr id="21" name="Rectangle 20"/>
              <p:cNvSpPr/>
              <p:nvPr/>
            </p:nvSpPr>
            <p:spPr bwMode="auto">
              <a:xfrm>
                <a:off x="2540230" y="6093147"/>
                <a:ext cx="6654800" cy="262467"/>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2" name="TextBox 21"/>
              <p:cNvSpPr txBox="1"/>
              <p:nvPr/>
            </p:nvSpPr>
            <p:spPr>
              <a:xfrm>
                <a:off x="9195030" y="5754872"/>
                <a:ext cx="990600" cy="914096"/>
              </a:xfrm>
              <a:prstGeom prst="rect">
                <a:avLst/>
              </a:prstGeom>
              <a:noFill/>
            </p:spPr>
            <p:txBody>
              <a:bodyPr wrap="square" lIns="0" tIns="0" rIns="0" bIns="0" rtlCol="0">
                <a:spAutoFit/>
              </a:bodyPr>
              <a:lstStyle/>
              <a:p>
                <a:pPr algn="ctr" defTabSz="1218987">
                  <a:lnSpc>
                    <a:spcPct val="90000"/>
                  </a:lnSpc>
                  <a:spcBef>
                    <a:spcPct val="20000"/>
                  </a:spcBef>
                  <a:buSzPct val="80000"/>
                </a:pPr>
                <a:r>
                  <a:rPr lang="en-US" sz="6600" dirty="0">
                    <a:solidFill>
                      <a:schemeClr val="tx1">
                        <a:alpha val="99000"/>
                      </a:schemeClr>
                    </a:solidFill>
                    <a:latin typeface="Segoe UI Light" pitchFamily="34" charset="0"/>
                  </a:rPr>
                  <a:t>2</a:t>
                </a:r>
              </a:p>
            </p:txBody>
          </p:sp>
          <p:sp>
            <p:nvSpPr>
              <p:cNvPr id="23" name="Rectangle 22"/>
              <p:cNvSpPr/>
              <p:nvPr/>
            </p:nvSpPr>
            <p:spPr bwMode="auto">
              <a:xfrm>
                <a:off x="2543998" y="6093146"/>
                <a:ext cx="2052528" cy="26246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24" name="Rectangle 23"/>
            <p:cNvSpPr/>
            <p:nvPr/>
          </p:nvSpPr>
          <p:spPr bwMode="auto">
            <a:xfrm>
              <a:off x="5088140" y="1363080"/>
              <a:ext cx="135293" cy="52867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sp>
        <p:nvSpPr>
          <p:cNvPr id="129" name="Title 1"/>
          <p:cNvSpPr txBox="1">
            <a:spLocks/>
          </p:cNvSpPr>
          <p:nvPr/>
        </p:nvSpPr>
        <p:spPr>
          <a:xfrm>
            <a:off x="6866207" y="473075"/>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smtClean="0">
                <a:solidFill>
                  <a:srgbClr val="FFFFFF">
                    <a:alpha val="99000"/>
                  </a:srgbClr>
                </a:solidFill>
              </a:rPr>
              <a:t>共享的</a:t>
            </a:r>
            <a:endParaRPr lang="en-US" sz="3200" dirty="0">
              <a:solidFill>
                <a:srgbClr val="FFFFFF">
                  <a:alpha val="99000"/>
                </a:srgbClr>
              </a:solidFill>
            </a:endParaRPr>
          </a:p>
        </p:txBody>
      </p:sp>
      <p:sp>
        <p:nvSpPr>
          <p:cNvPr id="130" name="Title 1"/>
          <p:cNvSpPr txBox="1">
            <a:spLocks/>
          </p:cNvSpPr>
          <p:nvPr/>
        </p:nvSpPr>
        <p:spPr>
          <a:xfrm>
            <a:off x="8681891" y="453411"/>
            <a:ext cx="1838633"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tabLst>
                <a:tab pos="1089025" algn="l"/>
              </a:tabLst>
            </a:pPr>
            <a:r>
              <a:rPr lang="zh-CN" altLang="en-US" sz="3200" dirty="0">
                <a:solidFill>
                  <a:srgbClr val="00AEEF">
                    <a:alpha val="99000"/>
                  </a:srgbClr>
                </a:solidFill>
              </a:rPr>
              <a:t>保留的</a:t>
            </a:r>
            <a:endParaRPr lang="en-US" sz="3200" dirty="0">
              <a:solidFill>
                <a:srgbClr val="00AEEF">
                  <a:alpha val="99000"/>
                </a:srgbClr>
              </a:solidFill>
            </a:endParaRPr>
          </a:p>
        </p:txBody>
      </p:sp>
      <p:cxnSp>
        <p:nvCxnSpPr>
          <p:cNvPr id="131" name="Straight Connector 130"/>
          <p:cNvCxnSpPr/>
          <p:nvPr/>
        </p:nvCxnSpPr>
        <p:spPr>
          <a:xfrm flipV="1">
            <a:off x="8587619" y="300008"/>
            <a:ext cx="0" cy="683226"/>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a:off x="8587619" y="300008"/>
            <a:ext cx="2089625"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10677244" y="300008"/>
            <a:ext cx="0" cy="683225"/>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0677244" y="983233"/>
            <a:ext cx="1511581"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0" y="983233"/>
            <a:ext cx="8587619" cy="0"/>
          </a:xfrm>
          <a:prstGeom prst="line">
            <a:avLst/>
          </a:prstGeom>
          <a:ln w="12700" cap="rnd">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a:xfrm>
            <a:off x="6128924" y="2633150"/>
            <a:ext cx="2372247" cy="2928764"/>
            <a:chOff x="4888659" y="2633150"/>
            <a:chExt cx="2372247" cy="2928764"/>
          </a:xfrm>
        </p:grpSpPr>
        <p:sp>
          <p:nvSpPr>
            <p:cNvPr id="137" name="Isosceles Triangle 26"/>
            <p:cNvSpPr/>
            <p:nvPr/>
          </p:nvSpPr>
          <p:spPr bwMode="auto">
            <a:xfrm rot="5400000" flipV="1">
              <a:off x="4610401" y="2911408"/>
              <a:ext cx="2928764" cy="2372247"/>
            </a:xfrm>
            <a:custGeom>
              <a:avLst/>
              <a:gdLst/>
              <a:ahLst/>
              <a:cxnLst/>
              <a:rect l="l" t="t" r="r" b="b"/>
              <a:pathLst>
                <a:path w="3115842" h="2172929">
                  <a:moveTo>
                    <a:pt x="0" y="126182"/>
                  </a:moveTo>
                  <a:lnTo>
                    <a:pt x="0" y="2046747"/>
                  </a:lnTo>
                  <a:cubicBezTo>
                    <a:pt x="0" y="2116435"/>
                    <a:pt x="56494" y="2172929"/>
                    <a:pt x="126182" y="2172929"/>
                  </a:cubicBezTo>
                  <a:lnTo>
                    <a:pt x="2676011" y="2172929"/>
                  </a:lnTo>
                  <a:cubicBezTo>
                    <a:pt x="2745699" y="2172929"/>
                    <a:pt x="2802193" y="2116435"/>
                    <a:pt x="2802193" y="2046747"/>
                  </a:cubicBezTo>
                  <a:lnTo>
                    <a:pt x="2802193" y="612286"/>
                  </a:lnTo>
                  <a:lnTo>
                    <a:pt x="3115842" y="612286"/>
                  </a:lnTo>
                  <a:lnTo>
                    <a:pt x="2802193" y="343044"/>
                  </a:lnTo>
                  <a:lnTo>
                    <a:pt x="2802193" y="126182"/>
                  </a:lnTo>
                  <a:cubicBezTo>
                    <a:pt x="2802193" y="56494"/>
                    <a:pt x="2745699" y="0"/>
                    <a:pt x="2676011" y="0"/>
                  </a:cubicBezTo>
                  <a:lnTo>
                    <a:pt x="126182" y="0"/>
                  </a:lnTo>
                  <a:cubicBezTo>
                    <a:pt x="56494" y="0"/>
                    <a:pt x="0" y="56494"/>
                    <a:pt x="0" y="126182"/>
                  </a:cubicBezTo>
                  <a:close/>
                </a:path>
              </a:pathLst>
            </a:cu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8" name="TextBox 137"/>
            <p:cNvSpPr txBox="1"/>
            <p:nvPr/>
          </p:nvSpPr>
          <p:spPr>
            <a:xfrm>
              <a:off x="5014374" y="2791511"/>
              <a:ext cx="1033937" cy="221599"/>
            </a:xfrm>
            <a:prstGeom prst="rect">
              <a:avLst/>
            </a:prstGeom>
            <a:noFill/>
          </p:spPr>
          <p:txBody>
            <a:bodyPr wrap="none" lIns="0" tIns="0" rIns="0" bIns="0" rtlCol="0">
              <a:spAutoFit/>
            </a:bodyPr>
            <a:lstStyle/>
            <a:p>
              <a:pPr defTabSz="1218987">
                <a:lnSpc>
                  <a:spcPct val="90000"/>
                </a:lnSpc>
                <a:spcBef>
                  <a:spcPct val="20000"/>
                </a:spcBef>
                <a:buSzPct val="80000"/>
              </a:pPr>
              <a:r>
                <a:rPr lang="zh-CN" altLang="en-US" sz="1600" b="1" cap="all" dirty="0">
                  <a:solidFill>
                    <a:schemeClr val="bg1">
                      <a:alpha val="99000"/>
                    </a:schemeClr>
                  </a:solidFill>
                </a:rPr>
                <a:t>保留</a:t>
              </a:r>
              <a:r>
                <a:rPr lang="zh-CN" altLang="en-US" sz="1600" b="1" cap="all" dirty="0" smtClean="0">
                  <a:solidFill>
                    <a:schemeClr val="bg1">
                      <a:alpha val="99000"/>
                    </a:schemeClr>
                  </a:solidFill>
                </a:rPr>
                <a:t>的实例</a:t>
              </a:r>
              <a:endParaRPr lang="en-US" sz="1600" b="1" cap="all" dirty="0">
                <a:solidFill>
                  <a:schemeClr val="bg1">
                    <a:alpha val="99000"/>
                  </a:schemeClr>
                </a:solidFill>
              </a:endParaRPr>
            </a:p>
          </p:txBody>
        </p:sp>
      </p:grpSp>
      <p:grpSp>
        <p:nvGrpSpPr>
          <p:cNvPr id="144" name="Group 143"/>
          <p:cNvGrpSpPr/>
          <p:nvPr/>
        </p:nvGrpSpPr>
        <p:grpSpPr>
          <a:xfrm>
            <a:off x="6234821" y="3291437"/>
            <a:ext cx="2160457" cy="1572958"/>
            <a:chOff x="5633503" y="3707934"/>
            <a:chExt cx="866165" cy="631077"/>
          </a:xfrm>
        </p:grpSpPr>
        <p:grpSp>
          <p:nvGrpSpPr>
            <p:cNvPr id="145" name="Group 144"/>
            <p:cNvGrpSpPr/>
            <p:nvPr/>
          </p:nvGrpSpPr>
          <p:grpSpPr>
            <a:xfrm>
              <a:off x="5633503" y="3707934"/>
              <a:ext cx="866164" cy="631077"/>
              <a:chOff x="2146305" y="552450"/>
              <a:chExt cx="7896221" cy="5753100"/>
            </a:xfrm>
          </p:grpSpPr>
          <p:pic>
            <p:nvPicPr>
              <p:cNvPr id="147" name="Picture 14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6305" y="552450"/>
                <a:ext cx="7896221" cy="5753100"/>
              </a:xfrm>
              <a:prstGeom prst="rect">
                <a:avLst/>
              </a:prstGeom>
            </p:spPr>
          </p:pic>
          <p:sp>
            <p:nvSpPr>
              <p:cNvPr id="148" name="Rectangle 147"/>
              <p:cNvSpPr/>
              <p:nvPr/>
            </p:nvSpPr>
            <p:spPr bwMode="auto">
              <a:xfrm>
                <a:off x="2271255" y="1651098"/>
                <a:ext cx="7659329" cy="4484231"/>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146" name="Rectangle 145"/>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5400" dirty="0" smtClean="0">
                  <a:gradFill>
                    <a:gsLst>
                      <a:gs pos="0">
                        <a:srgbClr val="FFFFFF"/>
                      </a:gs>
                      <a:gs pos="100000">
                        <a:srgbClr val="FFFFFF"/>
                      </a:gs>
                    </a:gsLst>
                    <a:lin ang="5400000" scaled="0"/>
                  </a:gradFill>
                  <a:sym typeface="Wingdings" pitchFamily="2" charset="2"/>
                </a:rPr>
                <a:t>:-)</a:t>
              </a:r>
              <a:endParaRPr lang="en-US" sz="4800" dirty="0" smtClean="0">
                <a:gradFill>
                  <a:gsLst>
                    <a:gs pos="0">
                      <a:srgbClr val="FFFFFF"/>
                    </a:gs>
                    <a:gs pos="100000">
                      <a:srgbClr val="FFFFFF"/>
                    </a:gs>
                  </a:gsLst>
                  <a:lin ang="5400000" scaled="0"/>
                </a:gradFill>
              </a:endParaRPr>
            </a:p>
          </p:txBody>
        </p:sp>
      </p:grpSp>
      <p:grpSp>
        <p:nvGrpSpPr>
          <p:cNvPr id="122" name="Group 121"/>
          <p:cNvGrpSpPr/>
          <p:nvPr/>
        </p:nvGrpSpPr>
        <p:grpSpPr>
          <a:xfrm>
            <a:off x="8616642" y="2633150"/>
            <a:ext cx="2372247" cy="2928764"/>
            <a:chOff x="4888659" y="2633150"/>
            <a:chExt cx="2372247" cy="2928764"/>
          </a:xfrm>
        </p:grpSpPr>
        <p:sp>
          <p:nvSpPr>
            <p:cNvPr id="128" name="Isosceles Triangle 26"/>
            <p:cNvSpPr/>
            <p:nvPr/>
          </p:nvSpPr>
          <p:spPr bwMode="auto">
            <a:xfrm rot="5400000" flipV="1">
              <a:off x="4610401" y="2911408"/>
              <a:ext cx="2928764" cy="2372247"/>
            </a:xfrm>
            <a:custGeom>
              <a:avLst/>
              <a:gdLst/>
              <a:ahLst/>
              <a:cxnLst/>
              <a:rect l="l" t="t" r="r" b="b"/>
              <a:pathLst>
                <a:path w="3115842" h="2172929">
                  <a:moveTo>
                    <a:pt x="0" y="126182"/>
                  </a:moveTo>
                  <a:lnTo>
                    <a:pt x="0" y="2046747"/>
                  </a:lnTo>
                  <a:cubicBezTo>
                    <a:pt x="0" y="2116435"/>
                    <a:pt x="56494" y="2172929"/>
                    <a:pt x="126182" y="2172929"/>
                  </a:cubicBezTo>
                  <a:lnTo>
                    <a:pt x="2676011" y="2172929"/>
                  </a:lnTo>
                  <a:cubicBezTo>
                    <a:pt x="2745699" y="2172929"/>
                    <a:pt x="2802193" y="2116435"/>
                    <a:pt x="2802193" y="2046747"/>
                  </a:cubicBezTo>
                  <a:lnTo>
                    <a:pt x="2802193" y="612286"/>
                  </a:lnTo>
                  <a:lnTo>
                    <a:pt x="3115842" y="612286"/>
                  </a:lnTo>
                  <a:lnTo>
                    <a:pt x="2802193" y="343044"/>
                  </a:lnTo>
                  <a:lnTo>
                    <a:pt x="2802193" y="126182"/>
                  </a:lnTo>
                  <a:cubicBezTo>
                    <a:pt x="2802193" y="56494"/>
                    <a:pt x="2745699" y="0"/>
                    <a:pt x="2676011" y="0"/>
                  </a:cubicBezTo>
                  <a:lnTo>
                    <a:pt x="126182" y="0"/>
                  </a:lnTo>
                  <a:cubicBezTo>
                    <a:pt x="56494" y="0"/>
                    <a:pt x="0" y="56494"/>
                    <a:pt x="0" y="126182"/>
                  </a:cubicBezTo>
                  <a:close/>
                </a:path>
              </a:pathLst>
            </a:cu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9" name="TextBox 148"/>
            <p:cNvSpPr txBox="1"/>
            <p:nvPr/>
          </p:nvSpPr>
          <p:spPr>
            <a:xfrm>
              <a:off x="5014374" y="2791511"/>
              <a:ext cx="1033937" cy="221599"/>
            </a:xfrm>
            <a:prstGeom prst="rect">
              <a:avLst/>
            </a:prstGeom>
            <a:noFill/>
          </p:spPr>
          <p:txBody>
            <a:bodyPr wrap="none" lIns="0" tIns="0" rIns="0" bIns="0" rtlCol="0">
              <a:spAutoFit/>
            </a:bodyPr>
            <a:lstStyle/>
            <a:p>
              <a:pPr>
                <a:lnSpc>
                  <a:spcPct val="90000"/>
                </a:lnSpc>
                <a:spcBef>
                  <a:spcPct val="20000"/>
                </a:spcBef>
                <a:buSzPct val="80000"/>
              </a:pPr>
              <a:r>
                <a:rPr lang="zh-CN" altLang="en-US" sz="1600" b="1" cap="all" dirty="0">
                  <a:solidFill>
                    <a:schemeClr val="bg1">
                      <a:alpha val="99000"/>
                    </a:schemeClr>
                  </a:solidFill>
                </a:rPr>
                <a:t>保留的实例</a:t>
              </a:r>
              <a:endParaRPr lang="en-US" altLang="zh-CN" sz="1600" b="1" cap="all" dirty="0">
                <a:solidFill>
                  <a:schemeClr val="bg1">
                    <a:alpha val="99000"/>
                  </a:schemeClr>
                </a:solidFill>
              </a:endParaRPr>
            </a:p>
          </p:txBody>
        </p:sp>
      </p:grpSp>
      <p:grpSp>
        <p:nvGrpSpPr>
          <p:cNvPr id="123" name="Group 122"/>
          <p:cNvGrpSpPr/>
          <p:nvPr/>
        </p:nvGrpSpPr>
        <p:grpSpPr>
          <a:xfrm>
            <a:off x="8728909" y="3298030"/>
            <a:ext cx="2160454" cy="1572958"/>
            <a:chOff x="5633504" y="3792006"/>
            <a:chExt cx="866164" cy="631077"/>
          </a:xfrm>
        </p:grpSpPr>
        <p:grpSp>
          <p:nvGrpSpPr>
            <p:cNvPr id="124" name="Group 123"/>
            <p:cNvGrpSpPr/>
            <p:nvPr/>
          </p:nvGrpSpPr>
          <p:grpSpPr>
            <a:xfrm>
              <a:off x="5633504" y="3792006"/>
              <a:ext cx="866164" cy="631077"/>
              <a:chOff x="2146300" y="1318875"/>
              <a:chExt cx="7896225" cy="5753100"/>
            </a:xfrm>
          </p:grpSpPr>
          <p:pic>
            <p:nvPicPr>
              <p:cNvPr id="126" name="Picture 1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6300" y="1318875"/>
                <a:ext cx="7896225" cy="5753100"/>
              </a:xfrm>
              <a:prstGeom prst="rect">
                <a:avLst/>
              </a:prstGeom>
            </p:spPr>
          </p:pic>
          <p:sp>
            <p:nvSpPr>
              <p:cNvPr id="127" name="Rectangle 126"/>
              <p:cNvSpPr/>
              <p:nvPr/>
            </p:nvSpPr>
            <p:spPr bwMode="auto">
              <a:xfrm>
                <a:off x="2271250" y="2417523"/>
                <a:ext cx="7659330" cy="4484231"/>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125" name="Rectangle 124"/>
            <p:cNvSpPr/>
            <p:nvPr/>
          </p:nvSpPr>
          <p:spPr bwMode="auto">
            <a:xfrm>
              <a:off x="5659490" y="3873723"/>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5400" dirty="0" smtClean="0">
                  <a:gradFill>
                    <a:gsLst>
                      <a:gs pos="0">
                        <a:srgbClr val="FFFFFF"/>
                      </a:gs>
                      <a:gs pos="100000">
                        <a:srgbClr val="FFFFFF"/>
                      </a:gs>
                    </a:gsLst>
                    <a:lin ang="5400000" scaled="0"/>
                  </a:gradFill>
                  <a:sym typeface="Wingdings" pitchFamily="2" charset="2"/>
                </a:rPr>
                <a:t>:-)</a:t>
              </a:r>
              <a:endParaRPr lang="en-US" sz="4800" dirty="0" smtClean="0">
                <a:gradFill>
                  <a:gsLst>
                    <a:gs pos="0">
                      <a:srgbClr val="FFFFFF"/>
                    </a:gs>
                    <a:gs pos="100000">
                      <a:srgbClr val="FFFFFF"/>
                    </a:gs>
                  </a:gsLst>
                  <a:lin ang="5400000" scaled="0"/>
                </a:gradFill>
              </a:endParaRPr>
            </a:p>
          </p:txBody>
        </p:sp>
      </p:grpSp>
      <p:grpSp>
        <p:nvGrpSpPr>
          <p:cNvPr id="58" name="Group 57"/>
          <p:cNvGrpSpPr/>
          <p:nvPr/>
        </p:nvGrpSpPr>
        <p:grpSpPr>
          <a:xfrm>
            <a:off x="6229627" y="3105925"/>
            <a:ext cx="1526813" cy="1111624"/>
            <a:chOff x="5633504" y="3707933"/>
            <a:chExt cx="866164" cy="631077"/>
          </a:xfrm>
        </p:grpSpPr>
        <p:grpSp>
          <p:nvGrpSpPr>
            <p:cNvPr id="59" name="Group 58"/>
            <p:cNvGrpSpPr/>
            <p:nvPr/>
          </p:nvGrpSpPr>
          <p:grpSpPr>
            <a:xfrm>
              <a:off x="5633504" y="3707933"/>
              <a:ext cx="866164" cy="631077"/>
              <a:chOff x="2146300" y="552450"/>
              <a:chExt cx="7896225" cy="5753100"/>
            </a:xfrm>
          </p:grpSpPr>
          <p:pic>
            <p:nvPicPr>
              <p:cNvPr id="61" name="Picture 6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62" name="Rectangle 61"/>
              <p:cNvSpPr/>
              <p:nvPr/>
            </p:nvSpPr>
            <p:spPr bwMode="auto">
              <a:xfrm>
                <a:off x="2271251" y="1651097"/>
                <a:ext cx="7659329" cy="448423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60" name="Rectangle 59"/>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smtClean="0">
                  <a:gradFill>
                    <a:gsLst>
                      <a:gs pos="0">
                        <a:srgbClr val="FFFFFF"/>
                      </a:gs>
                      <a:gs pos="100000">
                        <a:srgbClr val="FFFFFF"/>
                      </a:gs>
                    </a:gsLst>
                    <a:lin ang="5400000" scaled="0"/>
                  </a:gradFill>
                  <a:sym typeface="Wingdings" pitchFamily="2" charset="2"/>
                </a:rPr>
                <a:t>:-)</a:t>
              </a:r>
              <a:endParaRPr lang="en-US" sz="4400" dirty="0" smtClean="0">
                <a:gradFill>
                  <a:gsLst>
                    <a:gs pos="0">
                      <a:srgbClr val="FFFFFF"/>
                    </a:gs>
                    <a:gs pos="100000">
                      <a:srgbClr val="FFFFFF"/>
                    </a:gs>
                  </a:gsLst>
                  <a:lin ang="5400000" scaled="0"/>
                </a:gradFill>
              </a:endParaRPr>
            </a:p>
          </p:txBody>
        </p:sp>
      </p:grpSp>
      <p:grpSp>
        <p:nvGrpSpPr>
          <p:cNvPr id="63" name="Group 62"/>
          <p:cNvGrpSpPr/>
          <p:nvPr/>
        </p:nvGrpSpPr>
        <p:grpSpPr>
          <a:xfrm>
            <a:off x="6229627" y="4325125"/>
            <a:ext cx="955033" cy="695329"/>
            <a:chOff x="5633504" y="3707933"/>
            <a:chExt cx="866164" cy="631077"/>
          </a:xfrm>
        </p:grpSpPr>
        <p:grpSp>
          <p:nvGrpSpPr>
            <p:cNvPr id="64" name="Group 63"/>
            <p:cNvGrpSpPr/>
            <p:nvPr/>
          </p:nvGrpSpPr>
          <p:grpSpPr>
            <a:xfrm>
              <a:off x="5633504" y="3707933"/>
              <a:ext cx="866164" cy="631077"/>
              <a:chOff x="2146300" y="552450"/>
              <a:chExt cx="7896225" cy="5753100"/>
            </a:xfrm>
          </p:grpSpPr>
          <p:pic>
            <p:nvPicPr>
              <p:cNvPr id="66" name="Picture 6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72" name="Rectangle 71"/>
              <p:cNvSpPr/>
              <p:nvPr/>
            </p:nvSpPr>
            <p:spPr bwMode="auto">
              <a:xfrm>
                <a:off x="2271251" y="1651097"/>
                <a:ext cx="7659329" cy="4484232"/>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100" dirty="0" smtClean="0">
                  <a:gradFill>
                    <a:gsLst>
                      <a:gs pos="0">
                        <a:srgbClr val="FFFFFF"/>
                      </a:gs>
                      <a:gs pos="100000">
                        <a:srgbClr val="FFFFFF"/>
                      </a:gs>
                    </a:gsLst>
                    <a:lin ang="5400000" scaled="0"/>
                  </a:gradFill>
                </a:endParaRPr>
              </a:p>
            </p:txBody>
          </p:sp>
        </p:grpSp>
        <p:sp>
          <p:nvSpPr>
            <p:cNvPr id="65" name="Rectangle 64"/>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smtClean="0">
                  <a:gradFill>
                    <a:gsLst>
                      <a:gs pos="0">
                        <a:srgbClr val="FFFFFF"/>
                      </a:gs>
                      <a:gs pos="100000">
                        <a:srgbClr val="FFFFFF"/>
                      </a:gs>
                    </a:gsLst>
                    <a:lin ang="5400000" scaled="0"/>
                  </a:gradFill>
                  <a:sym typeface="Wingdings" pitchFamily="2" charset="2"/>
                </a:rPr>
                <a:t>:-)</a:t>
              </a:r>
              <a:endParaRPr lang="en-US" sz="2400" dirty="0" smtClean="0">
                <a:gradFill>
                  <a:gsLst>
                    <a:gs pos="0">
                      <a:srgbClr val="FFFFFF"/>
                    </a:gs>
                    <a:gs pos="100000">
                      <a:srgbClr val="FFFFFF"/>
                    </a:gs>
                  </a:gsLst>
                  <a:lin ang="5400000" scaled="0"/>
                </a:gradFill>
              </a:endParaRPr>
            </a:p>
          </p:txBody>
        </p:sp>
      </p:grpSp>
      <p:grpSp>
        <p:nvGrpSpPr>
          <p:cNvPr id="73" name="Group 72"/>
          <p:cNvGrpSpPr/>
          <p:nvPr/>
        </p:nvGrpSpPr>
        <p:grpSpPr>
          <a:xfrm>
            <a:off x="7273807" y="4325125"/>
            <a:ext cx="955033" cy="695329"/>
            <a:chOff x="5633504" y="3707933"/>
            <a:chExt cx="866164" cy="631077"/>
          </a:xfrm>
        </p:grpSpPr>
        <p:grpSp>
          <p:nvGrpSpPr>
            <p:cNvPr id="74" name="Group 73"/>
            <p:cNvGrpSpPr/>
            <p:nvPr/>
          </p:nvGrpSpPr>
          <p:grpSpPr>
            <a:xfrm>
              <a:off x="5633504" y="3707933"/>
              <a:ext cx="866164" cy="631077"/>
              <a:chOff x="2146300" y="552450"/>
              <a:chExt cx="7896225" cy="5753100"/>
            </a:xfrm>
          </p:grpSpPr>
          <p:pic>
            <p:nvPicPr>
              <p:cNvPr id="76" name="Picture 7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77" name="Rectangle 76"/>
              <p:cNvSpPr/>
              <p:nvPr/>
            </p:nvSpPr>
            <p:spPr bwMode="auto">
              <a:xfrm>
                <a:off x="2271251" y="1651097"/>
                <a:ext cx="7659329" cy="4484232"/>
              </a:xfrm>
              <a:prstGeom prst="rect">
                <a:avLst/>
              </a:prstGeom>
              <a:solidFill>
                <a:schemeClr val="accent4">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100" dirty="0" smtClean="0">
                  <a:gradFill>
                    <a:gsLst>
                      <a:gs pos="0">
                        <a:srgbClr val="FFFFFF"/>
                      </a:gs>
                      <a:gs pos="100000">
                        <a:srgbClr val="FFFFFF"/>
                      </a:gs>
                    </a:gsLst>
                    <a:lin ang="5400000" scaled="0"/>
                  </a:gradFill>
                </a:endParaRPr>
              </a:p>
            </p:txBody>
          </p:sp>
        </p:grpSp>
        <p:sp>
          <p:nvSpPr>
            <p:cNvPr id="75" name="Rectangle 74"/>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smtClean="0">
                  <a:gradFill>
                    <a:gsLst>
                      <a:gs pos="0">
                        <a:srgbClr val="FFFFFF"/>
                      </a:gs>
                      <a:gs pos="100000">
                        <a:srgbClr val="FFFFFF"/>
                      </a:gs>
                    </a:gsLst>
                    <a:lin ang="5400000" scaled="0"/>
                  </a:gradFill>
                  <a:sym typeface="Wingdings" pitchFamily="2" charset="2"/>
                </a:rPr>
                <a:t>:-)</a:t>
              </a:r>
              <a:endParaRPr lang="en-US" sz="2400" dirty="0" smtClean="0">
                <a:gradFill>
                  <a:gsLst>
                    <a:gs pos="0">
                      <a:srgbClr val="FFFFFF"/>
                    </a:gs>
                    <a:gs pos="100000">
                      <a:srgbClr val="FFFFFF"/>
                    </a:gs>
                  </a:gsLst>
                  <a:lin ang="5400000" scaled="0"/>
                </a:gradFill>
              </a:endParaRPr>
            </a:p>
          </p:txBody>
        </p:sp>
      </p:grpSp>
      <p:grpSp>
        <p:nvGrpSpPr>
          <p:cNvPr id="78" name="Group 77"/>
          <p:cNvGrpSpPr/>
          <p:nvPr/>
        </p:nvGrpSpPr>
        <p:grpSpPr>
          <a:xfrm>
            <a:off x="8689828" y="3105925"/>
            <a:ext cx="1526813" cy="1111624"/>
            <a:chOff x="5633504" y="3707933"/>
            <a:chExt cx="866164" cy="631077"/>
          </a:xfrm>
        </p:grpSpPr>
        <p:grpSp>
          <p:nvGrpSpPr>
            <p:cNvPr id="79" name="Group 78"/>
            <p:cNvGrpSpPr/>
            <p:nvPr/>
          </p:nvGrpSpPr>
          <p:grpSpPr>
            <a:xfrm>
              <a:off x="5633504" y="3707933"/>
              <a:ext cx="866164" cy="631077"/>
              <a:chOff x="2146300" y="552450"/>
              <a:chExt cx="7896225" cy="5753100"/>
            </a:xfrm>
          </p:grpSpPr>
          <p:pic>
            <p:nvPicPr>
              <p:cNvPr id="81" name="Picture 8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82" name="Rectangle 81"/>
              <p:cNvSpPr/>
              <p:nvPr/>
            </p:nvSpPr>
            <p:spPr bwMode="auto">
              <a:xfrm>
                <a:off x="2271251" y="1651097"/>
                <a:ext cx="7659329" cy="448423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80" name="Rectangle 79"/>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smtClean="0">
                  <a:gradFill>
                    <a:gsLst>
                      <a:gs pos="0">
                        <a:srgbClr val="FFFFFF"/>
                      </a:gs>
                      <a:gs pos="100000">
                        <a:srgbClr val="FFFFFF"/>
                      </a:gs>
                    </a:gsLst>
                    <a:lin ang="5400000" scaled="0"/>
                  </a:gradFill>
                  <a:sym typeface="Wingdings" pitchFamily="2" charset="2"/>
                </a:rPr>
                <a:t>:-)</a:t>
              </a:r>
              <a:endParaRPr lang="en-US" sz="4400" dirty="0" smtClean="0">
                <a:gradFill>
                  <a:gsLst>
                    <a:gs pos="0">
                      <a:srgbClr val="FFFFFF"/>
                    </a:gs>
                    <a:gs pos="100000">
                      <a:srgbClr val="FFFFFF"/>
                    </a:gs>
                  </a:gsLst>
                  <a:lin ang="5400000" scaled="0"/>
                </a:gradFill>
              </a:endParaRPr>
            </a:p>
          </p:txBody>
        </p:sp>
      </p:grpSp>
      <p:grpSp>
        <p:nvGrpSpPr>
          <p:cNvPr id="83" name="Group 82"/>
          <p:cNvGrpSpPr/>
          <p:nvPr/>
        </p:nvGrpSpPr>
        <p:grpSpPr>
          <a:xfrm>
            <a:off x="8689828" y="4325125"/>
            <a:ext cx="955033" cy="695329"/>
            <a:chOff x="5633504" y="3707933"/>
            <a:chExt cx="866164" cy="631077"/>
          </a:xfrm>
        </p:grpSpPr>
        <p:grpSp>
          <p:nvGrpSpPr>
            <p:cNvPr id="84" name="Group 83"/>
            <p:cNvGrpSpPr/>
            <p:nvPr/>
          </p:nvGrpSpPr>
          <p:grpSpPr>
            <a:xfrm>
              <a:off x="5633504" y="3707933"/>
              <a:ext cx="866164" cy="631077"/>
              <a:chOff x="2146300" y="552450"/>
              <a:chExt cx="7896225" cy="5753100"/>
            </a:xfrm>
          </p:grpSpPr>
          <p:pic>
            <p:nvPicPr>
              <p:cNvPr id="86" name="Picture 8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89" name="Rectangle 88"/>
              <p:cNvSpPr/>
              <p:nvPr/>
            </p:nvSpPr>
            <p:spPr bwMode="auto">
              <a:xfrm>
                <a:off x="2271251" y="1651097"/>
                <a:ext cx="7659329" cy="4484232"/>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100" dirty="0" smtClean="0">
                  <a:gradFill>
                    <a:gsLst>
                      <a:gs pos="0">
                        <a:srgbClr val="FFFFFF"/>
                      </a:gs>
                      <a:gs pos="100000">
                        <a:srgbClr val="FFFFFF"/>
                      </a:gs>
                    </a:gsLst>
                    <a:lin ang="5400000" scaled="0"/>
                  </a:gradFill>
                </a:endParaRPr>
              </a:p>
            </p:txBody>
          </p:sp>
        </p:grpSp>
        <p:sp>
          <p:nvSpPr>
            <p:cNvPr id="85" name="Rectangle 84"/>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smtClean="0">
                  <a:gradFill>
                    <a:gsLst>
                      <a:gs pos="0">
                        <a:srgbClr val="FFFFFF"/>
                      </a:gs>
                      <a:gs pos="100000">
                        <a:srgbClr val="FFFFFF"/>
                      </a:gs>
                    </a:gsLst>
                    <a:lin ang="5400000" scaled="0"/>
                  </a:gradFill>
                  <a:sym typeface="Wingdings" pitchFamily="2" charset="2"/>
                </a:rPr>
                <a:t>:-)</a:t>
              </a:r>
              <a:endParaRPr lang="en-US" sz="2400" dirty="0" smtClean="0">
                <a:gradFill>
                  <a:gsLst>
                    <a:gs pos="0">
                      <a:srgbClr val="FFFFFF"/>
                    </a:gs>
                    <a:gs pos="100000">
                      <a:srgbClr val="FFFFFF"/>
                    </a:gs>
                  </a:gsLst>
                  <a:lin ang="5400000" scaled="0"/>
                </a:gradFill>
              </a:endParaRPr>
            </a:p>
          </p:txBody>
        </p:sp>
      </p:grpSp>
      <p:grpSp>
        <p:nvGrpSpPr>
          <p:cNvPr id="90" name="Group 89"/>
          <p:cNvGrpSpPr/>
          <p:nvPr/>
        </p:nvGrpSpPr>
        <p:grpSpPr>
          <a:xfrm>
            <a:off x="9734008" y="4325125"/>
            <a:ext cx="955033" cy="695329"/>
            <a:chOff x="5633504" y="3707933"/>
            <a:chExt cx="866164" cy="631077"/>
          </a:xfrm>
        </p:grpSpPr>
        <p:grpSp>
          <p:nvGrpSpPr>
            <p:cNvPr id="91" name="Group 90"/>
            <p:cNvGrpSpPr/>
            <p:nvPr/>
          </p:nvGrpSpPr>
          <p:grpSpPr>
            <a:xfrm>
              <a:off x="5633504" y="3707933"/>
              <a:ext cx="866164" cy="631077"/>
              <a:chOff x="2146300" y="552450"/>
              <a:chExt cx="7896225" cy="5753100"/>
            </a:xfrm>
          </p:grpSpPr>
          <p:pic>
            <p:nvPicPr>
              <p:cNvPr id="93" name="Picture 9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146300" y="552450"/>
                <a:ext cx="7896225" cy="5753100"/>
              </a:xfrm>
              <a:prstGeom prst="rect">
                <a:avLst/>
              </a:prstGeom>
            </p:spPr>
          </p:pic>
          <p:sp>
            <p:nvSpPr>
              <p:cNvPr id="94" name="Rectangle 93"/>
              <p:cNvSpPr/>
              <p:nvPr/>
            </p:nvSpPr>
            <p:spPr bwMode="auto">
              <a:xfrm>
                <a:off x="2271251" y="1651097"/>
                <a:ext cx="7659329" cy="4484232"/>
              </a:xfrm>
              <a:prstGeom prst="rect">
                <a:avLst/>
              </a:prstGeom>
              <a:solidFill>
                <a:schemeClr val="accent4">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100" dirty="0" smtClean="0">
                  <a:gradFill>
                    <a:gsLst>
                      <a:gs pos="0">
                        <a:srgbClr val="FFFFFF"/>
                      </a:gs>
                      <a:gs pos="100000">
                        <a:srgbClr val="FFFFFF"/>
                      </a:gs>
                    </a:gsLst>
                    <a:lin ang="5400000" scaled="0"/>
                  </a:gradFill>
                </a:endParaRPr>
              </a:p>
            </p:txBody>
          </p:sp>
        </p:grpSp>
        <p:sp>
          <p:nvSpPr>
            <p:cNvPr id="92" name="Rectangle 91"/>
            <p:cNvSpPr/>
            <p:nvPr/>
          </p:nvSpPr>
          <p:spPr bwMode="auto">
            <a:xfrm>
              <a:off x="5659490" y="3789650"/>
              <a:ext cx="840178" cy="49189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smtClean="0">
                  <a:gradFill>
                    <a:gsLst>
                      <a:gs pos="0">
                        <a:srgbClr val="FFFFFF"/>
                      </a:gs>
                      <a:gs pos="100000">
                        <a:srgbClr val="FFFFFF"/>
                      </a:gs>
                    </a:gsLst>
                    <a:lin ang="5400000" scaled="0"/>
                  </a:gradFill>
                  <a:sym typeface="Wingdings" pitchFamily="2" charset="2"/>
                </a:rPr>
                <a:t>:-)</a:t>
              </a:r>
              <a:endParaRPr lang="en-US" sz="2400" dirty="0" smtClean="0">
                <a:gradFill>
                  <a:gsLst>
                    <a:gs pos="0">
                      <a:srgbClr val="FFFFFF"/>
                    </a:gs>
                    <a:gs pos="100000">
                      <a:srgbClr val="FFFFFF"/>
                    </a:gs>
                  </a:gsLst>
                  <a:lin ang="5400000" scaled="0"/>
                </a:gradFill>
              </a:endParaRPr>
            </a:p>
          </p:txBody>
        </p:sp>
      </p:grpSp>
      <p:sp>
        <p:nvSpPr>
          <p:cNvPr id="99" name="Title 1"/>
          <p:cNvSpPr txBox="1">
            <a:spLocks/>
          </p:cNvSpPr>
          <p:nvPr/>
        </p:nvSpPr>
        <p:spPr>
          <a:xfrm>
            <a:off x="1222078" y="1533589"/>
            <a:ext cx="1589530" cy="4431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r">
              <a:tabLst>
                <a:tab pos="1089025" algn="l"/>
              </a:tabLst>
            </a:pPr>
            <a:r>
              <a:rPr lang="zh-CN" altLang="en-US" sz="3200" dirty="0" smtClean="0">
                <a:solidFill>
                  <a:schemeClr val="tx1">
                    <a:alpha val="99000"/>
                  </a:schemeClr>
                </a:solidFill>
                <a:latin typeface="Segoe UI" pitchFamily="34" charset="0"/>
                <a:ea typeface="Segoe UI" pitchFamily="34" charset="0"/>
                <a:cs typeface="Segoe UI" pitchFamily="34" charset="0"/>
              </a:rPr>
              <a:t>保留的</a:t>
            </a:r>
            <a:endParaRPr lang="en-US" sz="3200" dirty="0">
              <a:solidFill>
                <a:schemeClr val="tx1">
                  <a:alpha val="99000"/>
                </a:schemeClr>
              </a:solidFill>
              <a:latin typeface="Segoe UI" pitchFamily="34" charset="0"/>
              <a:ea typeface="Segoe UI" pitchFamily="34" charset="0"/>
              <a:cs typeface="Segoe UI" pitchFamily="34" charset="0"/>
            </a:endParaRPr>
          </a:p>
        </p:txBody>
      </p:sp>
      <p:sp>
        <p:nvSpPr>
          <p:cNvPr id="3" name="Title 2"/>
          <p:cNvSpPr>
            <a:spLocks noGrp="1"/>
          </p:cNvSpPr>
          <p:nvPr>
            <p:ph type="title"/>
          </p:nvPr>
        </p:nvSpPr>
        <p:spPr/>
        <p:txBody>
          <a:bodyPr/>
          <a:lstStyle/>
          <a:p>
            <a:r>
              <a:rPr lang="zh-CN" altLang="en-US" dirty="0">
                <a:solidFill>
                  <a:schemeClr val="bg1">
                    <a:alpha val="99000"/>
                  </a:schemeClr>
                </a:solidFill>
              </a:rPr>
              <a:t>网站</a:t>
            </a:r>
            <a:endParaRPr lang="en-US" dirty="0"/>
          </a:p>
        </p:txBody>
      </p:sp>
      <p:grpSp>
        <p:nvGrpSpPr>
          <p:cNvPr id="87" name="Group 86"/>
          <p:cNvGrpSpPr/>
          <p:nvPr/>
        </p:nvGrpSpPr>
        <p:grpSpPr>
          <a:xfrm>
            <a:off x="-216815" y="5727773"/>
            <a:ext cx="12622489" cy="1046296"/>
            <a:chOff x="-5297672" y="5194194"/>
            <a:chExt cx="16604405" cy="1376362"/>
          </a:xfrm>
        </p:grpSpPr>
        <p:pic>
          <p:nvPicPr>
            <p:cNvPr id="100" name="Picture 2" descr="C:\Users\jonahs\Documents\Dropbox\Projects SCOTT\Azure Deck\Source Images\server-blue.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32555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01" name="Picture 2" descr="C:\Users\jonahs\Documents\Dropbox\Projects SCOTT\Azure Deck\Source Images\server-blue.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049907"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02" name="Picture 2" descr="C:\Users\jonahs\Documents\Dropbox\Projects SCOTT\Azure Deck\Source Images\server-blue.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5744" y="5194194"/>
              <a:ext cx="3186112"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03" name="Picture 2" descr="C:\Users\jonahs\Documents\Dropbox\Projects SCOTT\Azure Deck\Source Images\server-blue.pn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1043"/>
            <a:stretch/>
          </p:blipFill>
          <p:spPr bwMode="auto">
            <a:xfrm>
              <a:off x="-3534589" y="5194194"/>
              <a:ext cx="3219309"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pic>
          <p:nvPicPr>
            <p:cNvPr id="104" name="Picture 2" descr="C:\Users\jonahs\Documents\Dropbox\Projects SCOTT\Azure Deck\Source Images\server-blue.pn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a:stretch/>
          </p:blipFill>
          <p:spPr bwMode="auto">
            <a:xfrm>
              <a:off x="-5297672" y="5194194"/>
              <a:ext cx="1732619" cy="1376362"/>
            </a:xfrm>
            <a:prstGeom prst="roundRect">
              <a:avLst/>
            </a:prstGeom>
            <a:ln>
              <a:solidFill>
                <a:schemeClr val="bg2">
                  <a:lumMod val="75000"/>
                </a:schemeClr>
              </a:solidFill>
            </a:ln>
            <a:extLst/>
          </p:spPr>
        </p:pic>
        <p:pic>
          <p:nvPicPr>
            <p:cNvPr id="105" name="Picture 2" descr="C:\Users\jonahs\Documents\Dropbox\Projects SCOTT\Azure Deck\Source Images\server-blue.png"/>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966"/>
            <a:stretch/>
          </p:blipFill>
          <p:spPr bwMode="auto">
            <a:xfrm>
              <a:off x="9571520" y="5194194"/>
              <a:ext cx="1735213" cy="1376362"/>
            </a:xfrm>
            <a:prstGeom prst="roundRect">
              <a:avLst/>
            </a:prstGeom>
            <a:ln>
              <a:solidFill>
                <a:schemeClr val="bg2">
                  <a:lumMod val="75000"/>
                </a:schemeClr>
              </a:solidFill>
            </a:ln>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833821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0"/>
                                  </p:stCondLst>
                                  <p:childTnLst>
                                    <p:animEffect transition="out" filter="fade">
                                      <p:cBhvr>
                                        <p:cTn id="6" dur="500"/>
                                        <p:tgtEl>
                                          <p:spTgt spid="123"/>
                                        </p:tgtEl>
                                      </p:cBhvr>
                                    </p:animEffect>
                                    <p:set>
                                      <p:cBhvr>
                                        <p:cTn id="7" dur="1" fill="hold">
                                          <p:stCondLst>
                                            <p:cond delay="499"/>
                                          </p:stCondLst>
                                        </p:cTn>
                                        <p:tgtEl>
                                          <p:spTgt spid="123"/>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144"/>
                                        </p:tgtEl>
                                      </p:cBhvr>
                                    </p:animEffect>
                                    <p:set>
                                      <p:cBhvr>
                                        <p:cTn id="10" dur="1" fill="hold">
                                          <p:stCondLst>
                                            <p:cond delay="499"/>
                                          </p:stCondLst>
                                        </p:cTn>
                                        <p:tgtEl>
                                          <p:spTgt spid="144"/>
                                        </p:tgtEl>
                                        <p:attrNameLst>
                                          <p:attrName>style.visibility</p:attrName>
                                        </p:attrNameLst>
                                      </p:cBhvr>
                                      <p:to>
                                        <p:strVal val="hidden"/>
                                      </p:to>
                                    </p:se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58"/>
                                        </p:tgtEl>
                                        <p:attrNameLst>
                                          <p:attrName>style.visibility</p:attrName>
                                        </p:attrNameLst>
                                      </p:cBhvr>
                                      <p:to>
                                        <p:strVal val="visible"/>
                                      </p:to>
                                    </p:set>
                                    <p:animEffect transition="in" filter="fade">
                                      <p:cBhvr>
                                        <p:cTn id="14" dur="500"/>
                                        <p:tgtEl>
                                          <p:spTgt spid="58"/>
                                        </p:tgtEl>
                                      </p:cBhvr>
                                    </p:animEffect>
                                  </p:childTnLst>
                                </p:cTn>
                              </p:par>
                              <p:par>
                                <p:cTn id="15" presetID="10" presetClass="entr" presetSubtype="0" fill="hold" nodeType="withEffect">
                                  <p:stCondLst>
                                    <p:cond delay="0"/>
                                  </p:stCondLst>
                                  <p:childTnLst>
                                    <p:set>
                                      <p:cBhvr>
                                        <p:cTn id="16" dur="1" fill="hold">
                                          <p:stCondLst>
                                            <p:cond delay="0"/>
                                          </p:stCondLst>
                                        </p:cTn>
                                        <p:tgtEl>
                                          <p:spTgt spid="78"/>
                                        </p:tgtEl>
                                        <p:attrNameLst>
                                          <p:attrName>style.visibility</p:attrName>
                                        </p:attrNameLst>
                                      </p:cBhvr>
                                      <p:to>
                                        <p:strVal val="visible"/>
                                      </p:to>
                                    </p:set>
                                    <p:animEffect transition="in" filter="fade">
                                      <p:cBhvr>
                                        <p:cTn id="17" dur="500"/>
                                        <p:tgtEl>
                                          <p:spTgt spid="78"/>
                                        </p:tgtEl>
                                      </p:cBhvr>
                                    </p:animEffect>
                                  </p:childTnLst>
                                </p:cTn>
                              </p:par>
                            </p:childTnLst>
                          </p:cTn>
                        </p:par>
                        <p:par>
                          <p:cTn id="18" fill="hold">
                            <p:stCondLst>
                              <p:cond delay="1000"/>
                            </p:stCondLst>
                            <p:childTnLst>
                              <p:par>
                                <p:cTn id="19" presetID="10" presetClass="entr" presetSubtype="0" fill="hold" nodeType="afterEffect">
                                  <p:stCondLst>
                                    <p:cond delay="750"/>
                                  </p:stCondLst>
                                  <p:childTnLst>
                                    <p:set>
                                      <p:cBhvr>
                                        <p:cTn id="20" dur="1" fill="hold">
                                          <p:stCondLst>
                                            <p:cond delay="0"/>
                                          </p:stCondLst>
                                        </p:cTn>
                                        <p:tgtEl>
                                          <p:spTgt spid="63"/>
                                        </p:tgtEl>
                                        <p:attrNameLst>
                                          <p:attrName>style.visibility</p:attrName>
                                        </p:attrNameLst>
                                      </p:cBhvr>
                                      <p:to>
                                        <p:strVal val="visible"/>
                                      </p:to>
                                    </p:set>
                                    <p:animEffect transition="in" filter="fade">
                                      <p:cBhvr>
                                        <p:cTn id="21" dur="500"/>
                                        <p:tgtEl>
                                          <p:spTgt spid="63"/>
                                        </p:tgtEl>
                                      </p:cBhvr>
                                    </p:animEffect>
                                  </p:childTnLst>
                                </p:cTn>
                              </p:par>
                              <p:par>
                                <p:cTn id="22" presetID="10" presetClass="entr" presetSubtype="0" fill="hold" nodeType="withEffect">
                                  <p:stCondLst>
                                    <p:cond delay="750"/>
                                  </p:stCondLst>
                                  <p:childTnLst>
                                    <p:set>
                                      <p:cBhvr>
                                        <p:cTn id="23" dur="1" fill="hold">
                                          <p:stCondLst>
                                            <p:cond delay="0"/>
                                          </p:stCondLst>
                                        </p:cTn>
                                        <p:tgtEl>
                                          <p:spTgt spid="83"/>
                                        </p:tgtEl>
                                        <p:attrNameLst>
                                          <p:attrName>style.visibility</p:attrName>
                                        </p:attrNameLst>
                                      </p:cBhvr>
                                      <p:to>
                                        <p:strVal val="visible"/>
                                      </p:to>
                                    </p:set>
                                    <p:animEffect transition="in" filter="fade">
                                      <p:cBhvr>
                                        <p:cTn id="24" dur="500"/>
                                        <p:tgtEl>
                                          <p:spTgt spid="83"/>
                                        </p:tgtEl>
                                      </p:cBhvr>
                                    </p:animEffect>
                                  </p:childTnLst>
                                </p:cTn>
                              </p:par>
                            </p:childTnLst>
                          </p:cTn>
                        </p:par>
                        <p:par>
                          <p:cTn id="25" fill="hold">
                            <p:stCondLst>
                              <p:cond delay="2250"/>
                            </p:stCondLst>
                            <p:childTnLst>
                              <p:par>
                                <p:cTn id="26" presetID="10" presetClass="entr" presetSubtype="0" fill="hold" nodeType="afterEffect">
                                  <p:stCondLst>
                                    <p:cond delay="500"/>
                                  </p:stCondLst>
                                  <p:childTnLst>
                                    <p:set>
                                      <p:cBhvr>
                                        <p:cTn id="27" dur="1" fill="hold">
                                          <p:stCondLst>
                                            <p:cond delay="0"/>
                                          </p:stCondLst>
                                        </p:cTn>
                                        <p:tgtEl>
                                          <p:spTgt spid="73"/>
                                        </p:tgtEl>
                                        <p:attrNameLst>
                                          <p:attrName>style.visibility</p:attrName>
                                        </p:attrNameLst>
                                      </p:cBhvr>
                                      <p:to>
                                        <p:strVal val="visible"/>
                                      </p:to>
                                    </p:set>
                                    <p:animEffect transition="in" filter="fade">
                                      <p:cBhvr>
                                        <p:cTn id="28" dur="500"/>
                                        <p:tgtEl>
                                          <p:spTgt spid="73"/>
                                        </p:tgtEl>
                                      </p:cBhvr>
                                    </p:animEffect>
                                  </p:childTnLst>
                                </p:cTn>
                              </p:par>
                            </p:childTnLst>
                          </p:cTn>
                        </p:par>
                        <p:par>
                          <p:cTn id="29" fill="hold">
                            <p:stCondLst>
                              <p:cond delay="3250"/>
                            </p:stCondLst>
                            <p:childTnLst>
                              <p:par>
                                <p:cTn id="30" presetID="10" presetClass="entr" presetSubtype="0" fill="hold" nodeType="afterEffect">
                                  <p:stCondLst>
                                    <p:cond delay="0"/>
                                  </p:stCondLst>
                                  <p:childTnLst>
                                    <p:set>
                                      <p:cBhvr>
                                        <p:cTn id="31" dur="1" fill="hold">
                                          <p:stCondLst>
                                            <p:cond delay="0"/>
                                          </p:stCondLst>
                                        </p:cTn>
                                        <p:tgtEl>
                                          <p:spTgt spid="90"/>
                                        </p:tgtEl>
                                        <p:attrNameLst>
                                          <p:attrName>style.visibility</p:attrName>
                                        </p:attrNameLst>
                                      </p:cBhvr>
                                      <p:to>
                                        <p:strVal val="visible"/>
                                      </p:to>
                                    </p:set>
                                    <p:animEffect transition="in" filter="fade">
                                      <p:cBhvr>
                                        <p:cTn id="32"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duotone>
              <a:prstClr val="black"/>
              <a:schemeClr val="bg2">
                <a:lumMod val="10000"/>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381850" y="2111566"/>
            <a:ext cx="3066325" cy="3066325"/>
          </a:xfrm>
          <a:prstGeom prst="rect">
            <a:avLst/>
          </a:prstGeom>
        </p:spPr>
      </p:pic>
      <p:sp>
        <p:nvSpPr>
          <p:cNvPr id="5" name="Title 1"/>
          <p:cNvSpPr txBox="1">
            <a:spLocks/>
          </p:cNvSpPr>
          <p:nvPr/>
        </p:nvSpPr>
        <p:spPr>
          <a:xfrm>
            <a:off x="4663440" y="2487168"/>
            <a:ext cx="6369515"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tabLst>
                <a:tab pos="1089025" algn="l"/>
              </a:tabLst>
            </a:pPr>
            <a:r>
              <a:rPr lang="zh-CN" altLang="en-US" dirty="0" smtClean="0">
                <a:solidFill>
                  <a:schemeClr val="tx1">
                    <a:alpha val="99000"/>
                  </a:schemeClr>
                </a:solidFill>
              </a:rPr>
              <a:t>云服务</a:t>
            </a:r>
            <a:endParaRPr lang="en-US" dirty="0">
              <a:solidFill>
                <a:schemeClr val="tx1">
                  <a:alpha val="99000"/>
                </a:schemeClr>
              </a:solidFill>
            </a:endParaRPr>
          </a:p>
        </p:txBody>
      </p:sp>
      <p:sp>
        <p:nvSpPr>
          <p:cNvPr id="6" name="Content Placeholder 2"/>
          <p:cNvSpPr txBox="1">
            <a:spLocks/>
          </p:cNvSpPr>
          <p:nvPr/>
        </p:nvSpPr>
        <p:spPr>
          <a:xfrm>
            <a:off x="4686445" y="3286125"/>
            <a:ext cx="6380162" cy="1255728"/>
          </a:xfrm>
          <a:prstGeom prst="rect">
            <a:avLst/>
          </a:prstGeom>
        </p:spPr>
        <p:txBody>
          <a:bodyPr vert="horz" lIns="0" tIns="0" rIns="0" bIns="0" rtlCol="0">
            <a:spAutoFit/>
          </a:bodyPr>
          <a:lst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lnSpc>
                <a:spcPct val="100000"/>
              </a:lnSpc>
              <a:buNone/>
            </a:pPr>
            <a:r>
              <a:rPr lang="zh-CN" altLang="en-US" sz="2400" dirty="0" smtClean="0">
                <a:latin typeface="+mn-lt"/>
              </a:rPr>
              <a:t>创建无限可扩展的应用程序</a:t>
            </a:r>
            <a:endParaRPr lang="en-US" altLang="zh-CN" sz="2400" dirty="0" smtClean="0">
              <a:latin typeface="+mn-lt"/>
            </a:endParaRPr>
          </a:p>
          <a:p>
            <a:pPr marL="3175" indent="0">
              <a:lnSpc>
                <a:spcPct val="100000"/>
              </a:lnSpc>
              <a:buNone/>
            </a:pPr>
            <a:r>
              <a:rPr lang="zh-CN" altLang="en-US" sz="2400" dirty="0" smtClean="0">
                <a:latin typeface="+mn-lt"/>
              </a:rPr>
              <a:t>支持丰富的多层架构</a:t>
            </a:r>
            <a:endParaRPr lang="en-US" altLang="zh-CN" sz="2400" dirty="0" smtClean="0">
              <a:latin typeface="+mn-lt"/>
            </a:endParaRPr>
          </a:p>
          <a:p>
            <a:pPr marL="3175" indent="0">
              <a:lnSpc>
                <a:spcPct val="100000"/>
              </a:lnSpc>
              <a:buNone/>
            </a:pPr>
            <a:r>
              <a:rPr lang="zh-CN" altLang="en-US" sz="2400" dirty="0" smtClean="0">
                <a:latin typeface="+mn-lt"/>
              </a:rPr>
              <a:t>自动应用程序管理</a:t>
            </a:r>
            <a:endParaRPr lang="en-US" sz="2400" dirty="0" smtClean="0">
              <a:latin typeface="+mn-lt"/>
            </a:endParaRPr>
          </a:p>
        </p:txBody>
      </p:sp>
    </p:spTree>
    <p:extLst>
      <p:ext uri="{BB962C8B-B14F-4D97-AF65-F5344CB8AC3E}">
        <p14:creationId xmlns:p14="http://schemas.microsoft.com/office/powerpoint/2010/main" val="15739910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25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25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25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250"/>
                                        <p:tgtEl>
                                          <p:spTgt spid="6">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25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fade">
                                      <p:cBhvr>
                                        <p:cTn id="23" dur="25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2455230"/>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solidFill>
                <a:srgbClr val="00AEEF">
                  <a:alpha val="99000"/>
                </a:srgbClr>
              </a:solidFill>
            </a:endParaRPr>
          </a:p>
        </p:txBody>
      </p:sp>
      <p:sp>
        <p:nvSpPr>
          <p:cNvPr id="2" name="Title 1"/>
          <p:cNvSpPr>
            <a:spLocks noGrp="1"/>
          </p:cNvSpPr>
          <p:nvPr>
            <p:ph type="title"/>
          </p:nvPr>
        </p:nvSpPr>
        <p:spPr>
          <a:xfrm>
            <a:off x="978694" y="2510453"/>
            <a:ext cx="10237787" cy="1994392"/>
          </a:xfrm>
        </p:spPr>
        <p:txBody>
          <a:bodyPr/>
          <a:lstStyle/>
          <a:p>
            <a:r>
              <a:rPr lang="zh-CN" altLang="en-US" dirty="0" smtClean="0"/>
              <a:t>云服务</a:t>
            </a:r>
            <a:r>
              <a:rPr lang="en-US" dirty="0" smtClean="0"/>
              <a:t>: </a:t>
            </a:r>
            <a:r>
              <a:rPr lang="en-US" dirty="0"/>
              <a:t/>
            </a:r>
            <a:br>
              <a:rPr lang="en-US" dirty="0"/>
            </a:br>
            <a:r>
              <a:rPr lang="zh-CN" altLang="en-US" dirty="0" smtClean="0"/>
              <a:t>开发</a:t>
            </a:r>
            <a:endParaRPr lang="en-US" dirty="0"/>
          </a:p>
        </p:txBody>
      </p:sp>
      <p:grpSp>
        <p:nvGrpSpPr>
          <p:cNvPr id="4" name="Group 3"/>
          <p:cNvGrpSpPr/>
          <p:nvPr/>
        </p:nvGrpSpPr>
        <p:grpSpPr>
          <a:xfrm>
            <a:off x="9403182"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zh-CN" altLang="en-US" sz="2200" dirty="0" smtClean="0">
                  <a:solidFill>
                    <a:srgbClr val="00AEEF">
                      <a:alpha val="99000"/>
                    </a:srgbClr>
                  </a:solidFill>
                </a:rPr>
                <a:t>演示</a:t>
              </a:r>
              <a:endParaRPr lang="en-US" sz="2200" dirty="0" smtClean="0">
                <a:solidFill>
                  <a:srgbClr val="00AEEF">
                    <a:alpha val="99000"/>
                  </a:srgbClr>
                </a:solidFill>
              </a:endParaRP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800" dirty="0" err="1"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97545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rotWithShape="1">
          <a:blip r:embed="rId3">
            <a:alphaModFix amt="40000"/>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p:blipFill>
        <p:spPr>
          <a:xfrm>
            <a:off x="-29819" y="205913"/>
            <a:ext cx="12248783" cy="6652087"/>
          </a:xfrm>
          <a:prstGeom prst="rect">
            <a:avLst/>
          </a:prstGeom>
          <a:blipFill dpi="0" rotWithShape="1">
            <a:blip r:embed="rId5" cstate="print">
              <a:alphaModFix amt="40000"/>
            </a:blip>
            <a:srcRect/>
            <a:stretch>
              <a:fillRect/>
            </a:stretch>
          </a:blipFill>
          <a:ln w="55000" cap="flat" cmpd="thickThin" algn="ctr">
            <a:noFill/>
            <a:prstDash val="solid"/>
            <a:headEnd type="none" w="med" len="med"/>
            <a:tailEnd type="none" w="med" len="med"/>
          </a:ln>
          <a:effectLst/>
        </p:spPr>
      </p:pic>
      <p:pic>
        <p:nvPicPr>
          <p:cNvPr id="12" name="Picture 11"/>
          <p:cNvPicPr>
            <a:picLocks noChangeAspect="1"/>
          </p:cNvPicPr>
          <p:nvPr/>
        </p:nvPicPr>
        <p:blipFill>
          <a:blip r:embed="rId6">
            <a:biLevel thresh="25000"/>
            <a:extLst>
              <a:ext uri="{BEBA8EAE-BF5A-486C-A8C5-ECC9F3942E4B}">
                <a14:imgProps xmlns:a14="http://schemas.microsoft.com/office/drawing/2010/main">
                  <a14:imgLayer r:embed="rId7">
                    <a14:imgEffect>
                      <a14:colorTemperature colorTemp="11500"/>
                    </a14:imgEffect>
                    <a14:imgEffect>
                      <a14:saturation sat="33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4547124" y="-210770"/>
            <a:ext cx="3124297" cy="3124297"/>
          </a:xfrm>
          <a:prstGeom prst="rect">
            <a:avLst/>
          </a:prstGeom>
        </p:spPr>
      </p:pic>
      <p:grpSp>
        <p:nvGrpSpPr>
          <p:cNvPr id="16" name="Group 15"/>
          <p:cNvGrpSpPr/>
          <p:nvPr/>
        </p:nvGrpSpPr>
        <p:grpSpPr>
          <a:xfrm>
            <a:off x="5304100" y="5081480"/>
            <a:ext cx="1567543" cy="979715"/>
            <a:chOff x="2075433" y="3557736"/>
            <a:chExt cx="1567543" cy="979715"/>
          </a:xfrm>
        </p:grpSpPr>
        <p:sp>
          <p:nvSpPr>
            <p:cNvPr id="14" name="Rounded Rectangle 13"/>
            <p:cNvSpPr/>
            <p:nvPr/>
          </p:nvSpPr>
          <p:spPr bwMode="auto">
            <a:xfrm>
              <a:off x="2075433" y="3557736"/>
              <a:ext cx="1567543" cy="979715"/>
            </a:xfrm>
            <a:prstGeom prst="roundRect">
              <a:avLst>
                <a:gd name="adj" fmla="val 2011"/>
              </a:avLst>
            </a:prstGeom>
            <a:solidFill>
              <a:schemeClr val="accent2"/>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11" name="Picture 10"/>
            <p:cNvPicPr>
              <a:picLocks noChangeAspect="1"/>
            </p:cNvPicPr>
            <p:nvPr/>
          </p:nvPicPr>
          <p:blipFill>
            <a:blip r:embed="rId8" cstate="print">
              <a:duotone>
                <a:prstClr val="black"/>
                <a:schemeClr val="bg1">
                  <a:tint val="45000"/>
                  <a:satMod val="400000"/>
                </a:schemeClr>
              </a:duotone>
              <a:extLst>
                <a:ext uri="{BEBA8EAE-BF5A-486C-A8C5-ECC9F3942E4B}">
                  <a14:imgProps xmlns:a14="http://schemas.microsoft.com/office/drawing/2010/main">
                    <a14:imgLayer r:embed="rId9">
                      <a14:imgEffect>
                        <a14:colorTemperature colorTemp="15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2180502" y="3787445"/>
              <a:ext cx="526347" cy="526347"/>
            </a:xfrm>
            <a:prstGeom prst="rect">
              <a:avLst/>
            </a:prstGeom>
          </p:spPr>
        </p:pic>
        <p:sp>
          <p:nvSpPr>
            <p:cNvPr id="15" name="TextBox 14"/>
            <p:cNvSpPr txBox="1"/>
            <p:nvPr/>
          </p:nvSpPr>
          <p:spPr>
            <a:xfrm>
              <a:off x="2762201" y="3846372"/>
              <a:ext cx="615553" cy="196977"/>
            </a:xfrm>
            <a:prstGeom prst="rect">
              <a:avLst/>
            </a:prstGeom>
            <a:noFill/>
          </p:spPr>
          <p:txBody>
            <a:bodyPr wrap="none" lIns="0" tIns="0" rIns="0" bIns="0" rtlCol="0">
              <a:spAutoFit/>
            </a:bodyPr>
            <a:lstStyle/>
            <a:p>
              <a:pPr>
                <a:lnSpc>
                  <a:spcPct val="80000"/>
                </a:lnSpc>
                <a:buSzPct val="80000"/>
              </a:pPr>
              <a:r>
                <a:rPr lang="zh-CN" altLang="en-US" sz="1600" dirty="0">
                  <a:solidFill>
                    <a:srgbClr val="FFFFFF">
                      <a:alpha val="99000"/>
                    </a:srgbClr>
                  </a:solidFill>
                </a:rPr>
                <a:t>服务</a:t>
              </a:r>
              <a:r>
                <a:rPr lang="zh-CN" altLang="en-US" sz="1600" dirty="0" smtClean="0">
                  <a:solidFill>
                    <a:srgbClr val="FFFFFF">
                      <a:alpha val="99000"/>
                    </a:srgbClr>
                  </a:solidFill>
                </a:rPr>
                <a:t>包</a:t>
              </a:r>
              <a:endParaRPr lang="en-US" altLang="zh-CN" sz="1600" dirty="0">
                <a:solidFill>
                  <a:srgbClr val="FFFFFF">
                    <a:alpha val="99000"/>
                  </a:srgbClr>
                </a:solidFill>
              </a:endParaRPr>
            </a:p>
          </p:txBody>
        </p:sp>
      </p:grpSp>
      <p:sp>
        <p:nvSpPr>
          <p:cNvPr id="10" name="Up Arrow 9"/>
          <p:cNvSpPr/>
          <p:nvPr/>
        </p:nvSpPr>
        <p:spPr bwMode="auto">
          <a:xfrm>
            <a:off x="5430233" y="2736068"/>
            <a:ext cx="1295400" cy="2222021"/>
          </a:xfrm>
          <a:prstGeom prst="upArrow">
            <a:avLst/>
          </a:prstGeom>
          <a:solidFill>
            <a:srgbClr val="7ECCFF">
              <a:alpha val="23922"/>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26" name="Group 25"/>
          <p:cNvGrpSpPr/>
          <p:nvPr/>
        </p:nvGrpSpPr>
        <p:grpSpPr>
          <a:xfrm>
            <a:off x="5304100" y="1099173"/>
            <a:ext cx="1567543" cy="979715"/>
            <a:chOff x="2075433" y="3557736"/>
            <a:chExt cx="1567543" cy="979715"/>
          </a:xfrm>
        </p:grpSpPr>
        <p:sp>
          <p:nvSpPr>
            <p:cNvPr id="27" name="Rounded Rectangle 26"/>
            <p:cNvSpPr/>
            <p:nvPr/>
          </p:nvSpPr>
          <p:spPr bwMode="auto">
            <a:xfrm>
              <a:off x="2075433" y="3557736"/>
              <a:ext cx="1567543" cy="979715"/>
            </a:xfrm>
            <a:prstGeom prst="roundRect">
              <a:avLst>
                <a:gd name="adj" fmla="val 2011"/>
              </a:avLst>
            </a:prstGeom>
            <a:solidFill>
              <a:schemeClr val="accent2"/>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28" name="Picture 27"/>
            <p:cNvPicPr>
              <a:picLocks noChangeAspect="1"/>
            </p:cNvPicPr>
            <p:nvPr/>
          </p:nvPicPr>
          <p:blipFill>
            <a:blip r:embed="rId8" cstate="print">
              <a:duotone>
                <a:prstClr val="black"/>
                <a:schemeClr val="bg1">
                  <a:tint val="45000"/>
                  <a:satMod val="400000"/>
                </a:schemeClr>
              </a:duotone>
              <a:extLst>
                <a:ext uri="{BEBA8EAE-BF5A-486C-A8C5-ECC9F3942E4B}">
                  <a14:imgProps xmlns:a14="http://schemas.microsoft.com/office/drawing/2010/main">
                    <a14:imgLayer r:embed="rId9">
                      <a14:imgEffect>
                        <a14:colorTemperature colorTemp="15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2180502" y="3787445"/>
              <a:ext cx="526347" cy="526347"/>
            </a:xfrm>
            <a:prstGeom prst="rect">
              <a:avLst/>
            </a:prstGeom>
          </p:spPr>
        </p:pic>
        <p:sp>
          <p:nvSpPr>
            <p:cNvPr id="29" name="TextBox 28"/>
            <p:cNvSpPr txBox="1"/>
            <p:nvPr/>
          </p:nvSpPr>
          <p:spPr>
            <a:xfrm>
              <a:off x="2762201" y="3846372"/>
              <a:ext cx="615553" cy="196977"/>
            </a:xfrm>
            <a:prstGeom prst="rect">
              <a:avLst/>
            </a:prstGeom>
            <a:noFill/>
          </p:spPr>
          <p:txBody>
            <a:bodyPr wrap="none" lIns="0" tIns="0" rIns="0" bIns="0" rtlCol="0">
              <a:spAutoFit/>
            </a:bodyPr>
            <a:lstStyle/>
            <a:p>
              <a:pPr defTabSz="1218987">
                <a:lnSpc>
                  <a:spcPct val="80000"/>
                </a:lnSpc>
                <a:buSzPct val="80000"/>
              </a:pPr>
              <a:r>
                <a:rPr lang="zh-CN" altLang="en-US" sz="1600" dirty="0" smtClean="0">
                  <a:solidFill>
                    <a:srgbClr val="FFFFFF">
                      <a:alpha val="99000"/>
                    </a:srgbClr>
                  </a:solidFill>
                </a:rPr>
                <a:t>服务包</a:t>
              </a:r>
              <a:endParaRPr lang="en-US" sz="1600" dirty="0">
                <a:solidFill>
                  <a:srgbClr val="FFFFFF">
                    <a:alpha val="99000"/>
                  </a:srgbClr>
                </a:solidFill>
              </a:endParaRPr>
            </a:p>
          </p:txBody>
        </p:sp>
      </p:grpSp>
      <p:pic>
        <p:nvPicPr>
          <p:cNvPr id="33" name="Picture 32"/>
          <p:cNvPicPr>
            <a:picLocks noChangeAspect="1"/>
          </p:cNvPicPr>
          <p:nvPr/>
        </p:nvPicPr>
        <p:blipFill>
          <a:blip r:embed="rId10" cstate="print">
            <a:extLst>
              <a:ext uri="{BEBA8EAE-BF5A-486C-A8C5-ECC9F3942E4B}">
                <a14:imgProps xmlns:a14="http://schemas.microsoft.com/office/drawing/2010/main">
                  <a14:imgLayer r:embed="rId11">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483260" y="1016086"/>
            <a:ext cx="1658836" cy="192817"/>
          </a:xfrm>
          <a:prstGeom prst="rect">
            <a:avLst/>
          </a:prstGeom>
        </p:spPr>
      </p:pic>
      <p:sp>
        <p:nvSpPr>
          <p:cNvPr id="17" name="Freeform 27"/>
          <p:cNvSpPr>
            <a:spLocks noChangeAspect="1" noEditPoints="1"/>
          </p:cNvSpPr>
          <p:nvPr/>
        </p:nvSpPr>
        <p:spPr bwMode="black">
          <a:xfrm>
            <a:off x="4968573" y="4939729"/>
            <a:ext cx="2238561" cy="1442022"/>
          </a:xfrm>
          <a:custGeom>
            <a:avLst/>
            <a:gdLst/>
            <a:ahLst/>
            <a:cxnLst>
              <a:cxn ang="0">
                <a:pos x="340" y="182"/>
              </a:cxn>
              <a:cxn ang="0">
                <a:pos x="340" y="16"/>
              </a:cxn>
              <a:cxn ang="0">
                <a:pos x="324" y="0"/>
              </a:cxn>
              <a:cxn ang="0">
                <a:pos x="47" y="0"/>
              </a:cxn>
              <a:cxn ang="0">
                <a:pos x="31" y="16"/>
              </a:cxn>
              <a:cxn ang="0">
                <a:pos x="31" y="182"/>
              </a:cxn>
              <a:cxn ang="0">
                <a:pos x="0" y="220"/>
              </a:cxn>
              <a:cxn ang="0">
                <a:pos x="19" y="240"/>
              </a:cxn>
              <a:cxn ang="0">
                <a:pos x="352" y="240"/>
              </a:cxn>
              <a:cxn ang="0">
                <a:pos x="371" y="220"/>
              </a:cxn>
              <a:cxn ang="0">
                <a:pos x="340" y="182"/>
              </a:cxn>
              <a:cxn ang="0">
                <a:pos x="211" y="225"/>
              </a:cxn>
              <a:cxn ang="0">
                <a:pos x="154" y="225"/>
              </a:cxn>
              <a:cxn ang="0">
                <a:pos x="148" y="222"/>
              </a:cxn>
              <a:cxn ang="0">
                <a:pos x="155" y="209"/>
              </a:cxn>
              <a:cxn ang="0">
                <a:pos x="160" y="207"/>
              </a:cxn>
              <a:cxn ang="0">
                <a:pos x="205" y="207"/>
              </a:cxn>
              <a:cxn ang="0">
                <a:pos x="210" y="209"/>
              </a:cxn>
              <a:cxn ang="0">
                <a:pos x="217" y="222"/>
              </a:cxn>
              <a:cxn ang="0">
                <a:pos x="211" y="225"/>
              </a:cxn>
              <a:cxn ang="0">
                <a:pos x="315" y="178"/>
              </a:cxn>
              <a:cxn ang="0">
                <a:pos x="56" y="178"/>
              </a:cxn>
              <a:cxn ang="0">
                <a:pos x="56" y="33"/>
              </a:cxn>
              <a:cxn ang="0">
                <a:pos x="63" y="25"/>
              </a:cxn>
              <a:cxn ang="0">
                <a:pos x="308" y="25"/>
              </a:cxn>
              <a:cxn ang="0">
                <a:pos x="315" y="33"/>
              </a:cxn>
              <a:cxn ang="0">
                <a:pos x="315" y="178"/>
              </a:cxn>
            </a:cxnLst>
            <a:rect l="0" t="0" r="r" b="b"/>
            <a:pathLst>
              <a:path w="371" h="240">
                <a:moveTo>
                  <a:pt x="340" y="182"/>
                </a:moveTo>
                <a:cubicBezTo>
                  <a:pt x="340" y="16"/>
                  <a:pt x="340" y="16"/>
                  <a:pt x="340" y="16"/>
                </a:cubicBezTo>
                <a:cubicBezTo>
                  <a:pt x="340" y="8"/>
                  <a:pt x="333" y="0"/>
                  <a:pt x="324" y="0"/>
                </a:cubicBezTo>
                <a:cubicBezTo>
                  <a:pt x="47" y="0"/>
                  <a:pt x="47" y="0"/>
                  <a:pt x="47" y="0"/>
                </a:cubicBezTo>
                <a:cubicBezTo>
                  <a:pt x="38" y="0"/>
                  <a:pt x="31" y="8"/>
                  <a:pt x="31" y="16"/>
                </a:cubicBezTo>
                <a:cubicBezTo>
                  <a:pt x="31" y="182"/>
                  <a:pt x="31" y="182"/>
                  <a:pt x="31" y="182"/>
                </a:cubicBezTo>
                <a:cubicBezTo>
                  <a:pt x="0" y="220"/>
                  <a:pt x="0" y="220"/>
                  <a:pt x="0" y="220"/>
                </a:cubicBezTo>
                <a:cubicBezTo>
                  <a:pt x="0" y="231"/>
                  <a:pt x="9" y="240"/>
                  <a:pt x="19" y="240"/>
                </a:cubicBezTo>
                <a:cubicBezTo>
                  <a:pt x="352" y="240"/>
                  <a:pt x="352" y="240"/>
                  <a:pt x="352" y="240"/>
                </a:cubicBezTo>
                <a:cubicBezTo>
                  <a:pt x="362" y="240"/>
                  <a:pt x="371" y="231"/>
                  <a:pt x="371" y="220"/>
                </a:cubicBezTo>
                <a:lnTo>
                  <a:pt x="340" y="182"/>
                </a:lnTo>
                <a:close/>
                <a:moveTo>
                  <a:pt x="211" y="225"/>
                </a:moveTo>
                <a:cubicBezTo>
                  <a:pt x="154" y="225"/>
                  <a:pt x="154" y="225"/>
                  <a:pt x="154" y="225"/>
                </a:cubicBezTo>
                <a:cubicBezTo>
                  <a:pt x="151" y="225"/>
                  <a:pt x="148" y="223"/>
                  <a:pt x="148" y="222"/>
                </a:cubicBezTo>
                <a:cubicBezTo>
                  <a:pt x="155" y="209"/>
                  <a:pt x="155" y="209"/>
                  <a:pt x="155" y="209"/>
                </a:cubicBezTo>
                <a:cubicBezTo>
                  <a:pt x="155" y="208"/>
                  <a:pt x="157" y="207"/>
                  <a:pt x="160" y="207"/>
                </a:cubicBezTo>
                <a:cubicBezTo>
                  <a:pt x="205" y="207"/>
                  <a:pt x="205" y="207"/>
                  <a:pt x="205" y="207"/>
                </a:cubicBezTo>
                <a:cubicBezTo>
                  <a:pt x="208" y="207"/>
                  <a:pt x="210" y="208"/>
                  <a:pt x="210" y="209"/>
                </a:cubicBezTo>
                <a:cubicBezTo>
                  <a:pt x="217" y="222"/>
                  <a:pt x="217" y="222"/>
                  <a:pt x="217" y="222"/>
                </a:cubicBezTo>
                <a:cubicBezTo>
                  <a:pt x="217" y="223"/>
                  <a:pt x="214" y="225"/>
                  <a:pt x="211" y="225"/>
                </a:cubicBezTo>
                <a:close/>
                <a:moveTo>
                  <a:pt x="315" y="178"/>
                </a:moveTo>
                <a:cubicBezTo>
                  <a:pt x="56" y="178"/>
                  <a:pt x="56" y="178"/>
                  <a:pt x="56" y="178"/>
                </a:cubicBezTo>
                <a:cubicBezTo>
                  <a:pt x="56" y="33"/>
                  <a:pt x="56" y="33"/>
                  <a:pt x="56" y="33"/>
                </a:cubicBezTo>
                <a:cubicBezTo>
                  <a:pt x="56" y="28"/>
                  <a:pt x="59" y="25"/>
                  <a:pt x="63" y="25"/>
                </a:cubicBezTo>
                <a:cubicBezTo>
                  <a:pt x="308" y="25"/>
                  <a:pt x="308" y="25"/>
                  <a:pt x="308" y="25"/>
                </a:cubicBezTo>
                <a:cubicBezTo>
                  <a:pt x="312" y="25"/>
                  <a:pt x="315" y="28"/>
                  <a:pt x="315" y="33"/>
                </a:cubicBezTo>
                <a:lnTo>
                  <a:pt x="315" y="178"/>
                </a:lnTo>
                <a:close/>
              </a:path>
            </a:pathLst>
          </a:custGeom>
          <a:solidFill>
            <a:schemeClr val="tx1"/>
          </a:solidFill>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6030108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50"/>
                                        <p:tgtEl>
                                          <p:spTgt spid="12"/>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250"/>
                                        <p:tgtEl>
                                          <p:spTgt spid="33"/>
                                        </p:tgtEl>
                                      </p:cBhvr>
                                    </p:animEffect>
                                  </p:childTnLst>
                                </p:cTn>
                              </p:par>
                              <p:par>
                                <p:cTn id="12" presetID="10" presetClass="entr" presetSubtype="0" fill="hold"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childTnLst>
                          </p:cTn>
                        </p:par>
                        <p:par>
                          <p:cTn id="15" fill="hold">
                            <p:stCondLst>
                              <p:cond delay="750"/>
                            </p:stCondLst>
                            <p:childTnLst>
                              <p:par>
                                <p:cTn id="16" presetID="42"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childTnLst>
                          </p:cTn>
                        </p:par>
                        <p:par>
                          <p:cTn id="21" fill="hold">
                            <p:stCondLst>
                              <p:cond delay="1750"/>
                            </p:stCondLst>
                            <p:childTnLst>
                              <p:par>
                                <p:cTn id="22" presetID="64" presetClass="path" presetSubtype="0" accel="50000" decel="50000" fill="hold" nodeType="afterEffect">
                                  <p:stCondLst>
                                    <p:cond delay="0"/>
                                  </p:stCondLst>
                                  <p:childTnLst>
                                    <p:animMotion origin="layout" path="M -3.16311E-6 1.48148E-6 L -3.16311E-6 -0.58033 " pathEditMode="relative" rAng="0" ptsTypes="AA">
                                      <p:cBhvr>
                                        <p:cTn id="23" dur="3000" fill="hold"/>
                                        <p:tgtEl>
                                          <p:spTgt spid="16"/>
                                        </p:tgtEl>
                                        <p:attrNameLst>
                                          <p:attrName>ppt_x</p:attrName>
                                          <p:attrName>ppt_y</p:attrName>
                                        </p:attrNameLst>
                                      </p:cBhvr>
                                      <p:rCtr x="0" y="-29028"/>
                                    </p:animMotion>
                                  </p:childTnLst>
                                </p:cTn>
                              </p:par>
                              <p:par>
                                <p:cTn id="24" presetID="10" presetClass="exit" presetSubtype="0" fill="hold" grpId="1" nodeType="withEffect">
                                  <p:stCondLst>
                                    <p:cond delay="500"/>
                                  </p:stCondLst>
                                  <p:childTnLst>
                                    <p:animEffect transition="out" filter="fade">
                                      <p:cBhvr>
                                        <p:cTn id="25" dur="3500"/>
                                        <p:tgtEl>
                                          <p:spTgt spid="10"/>
                                        </p:tgtEl>
                                      </p:cBhvr>
                                    </p:animEffect>
                                    <p:set>
                                      <p:cBhvr>
                                        <p:cTn id="26" dur="1" fill="hold">
                                          <p:stCondLst>
                                            <p:cond delay="3499"/>
                                          </p:stCondLst>
                                        </p:cTn>
                                        <p:tgtEl>
                                          <p:spTgt spid="10"/>
                                        </p:tgtEl>
                                        <p:attrNameLst>
                                          <p:attrName>style.visibility</p:attrName>
                                        </p:attrNameLst>
                                      </p:cBhvr>
                                      <p:to>
                                        <p:strVal val="hidden"/>
                                      </p:to>
                                    </p:set>
                                  </p:childTnLst>
                                </p:cTn>
                              </p:par>
                            </p:childTnLst>
                          </p:cTn>
                        </p:par>
                        <p:par>
                          <p:cTn id="27" fill="hold">
                            <p:stCondLst>
                              <p:cond delay="5750"/>
                            </p:stCondLst>
                            <p:childTnLst>
                              <p:par>
                                <p:cTn id="28" presetID="42" presetClass="exit" presetSubtype="0" fill="hold" nodeType="afterEffect">
                                  <p:stCondLst>
                                    <p:cond delay="1000"/>
                                  </p:stCondLst>
                                  <p:childTnLst>
                                    <p:animEffect transition="out" filter="fade">
                                      <p:cBhvr>
                                        <p:cTn id="29" dur="1500"/>
                                        <p:tgtEl>
                                          <p:spTgt spid="12"/>
                                        </p:tgtEl>
                                      </p:cBhvr>
                                    </p:animEffect>
                                    <p:anim calcmode="lin" valueType="num">
                                      <p:cBhvr>
                                        <p:cTn id="30" dur="1500"/>
                                        <p:tgtEl>
                                          <p:spTgt spid="12"/>
                                        </p:tgtEl>
                                        <p:attrNameLst>
                                          <p:attrName>ppt_x</p:attrName>
                                        </p:attrNameLst>
                                      </p:cBhvr>
                                      <p:tavLst>
                                        <p:tav tm="0">
                                          <p:val>
                                            <p:strVal val="ppt_x"/>
                                          </p:val>
                                        </p:tav>
                                        <p:tav tm="100000">
                                          <p:val>
                                            <p:strVal val="ppt_x"/>
                                          </p:val>
                                        </p:tav>
                                      </p:tavLst>
                                    </p:anim>
                                    <p:anim calcmode="lin" valueType="num">
                                      <p:cBhvr>
                                        <p:cTn id="31" dur="1500"/>
                                        <p:tgtEl>
                                          <p:spTgt spid="12"/>
                                        </p:tgtEl>
                                        <p:attrNameLst>
                                          <p:attrName>ppt_y</p:attrName>
                                        </p:attrNameLst>
                                      </p:cBhvr>
                                      <p:tavLst>
                                        <p:tav tm="0">
                                          <p:val>
                                            <p:strVal val="ppt_y"/>
                                          </p:val>
                                        </p:tav>
                                        <p:tav tm="100000">
                                          <p:val>
                                            <p:strVal val="ppt_y+.1"/>
                                          </p:val>
                                        </p:tav>
                                      </p:tavLst>
                                    </p:anim>
                                    <p:set>
                                      <p:cBhvr>
                                        <p:cTn id="32" dur="1" fill="hold">
                                          <p:stCondLst>
                                            <p:cond delay="1499"/>
                                          </p:stCondLst>
                                        </p:cTn>
                                        <p:tgtEl>
                                          <p:spTgt spid="12"/>
                                        </p:tgtEl>
                                        <p:attrNameLst>
                                          <p:attrName>style.visibility</p:attrName>
                                        </p:attrNameLst>
                                      </p:cBhvr>
                                      <p:to>
                                        <p:strVal val="hidden"/>
                                      </p:to>
                                    </p:set>
                                  </p:childTnLst>
                                </p:cTn>
                              </p:par>
                              <p:par>
                                <p:cTn id="33" presetID="42" presetClass="entr" presetSubtype="0" fill="hold" nodeType="with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1000"/>
                                        <p:tgtEl>
                                          <p:spTgt spid="25"/>
                                        </p:tgtEl>
                                      </p:cBhvr>
                                    </p:animEffect>
                                    <p:anim calcmode="lin" valueType="num">
                                      <p:cBhvr>
                                        <p:cTn id="36" dur="1000" fill="hold"/>
                                        <p:tgtEl>
                                          <p:spTgt spid="25"/>
                                        </p:tgtEl>
                                        <p:attrNameLst>
                                          <p:attrName>ppt_x</p:attrName>
                                        </p:attrNameLst>
                                      </p:cBhvr>
                                      <p:tavLst>
                                        <p:tav tm="0">
                                          <p:val>
                                            <p:strVal val="#ppt_x"/>
                                          </p:val>
                                        </p:tav>
                                        <p:tav tm="100000">
                                          <p:val>
                                            <p:strVal val="#ppt_x"/>
                                          </p:val>
                                        </p:tav>
                                      </p:tavLst>
                                    </p:anim>
                                    <p:anim calcmode="lin" valueType="num">
                                      <p:cBhvr>
                                        <p:cTn id="37" dur="1000" fill="hold"/>
                                        <p:tgtEl>
                                          <p:spTgt spid="25"/>
                                        </p:tgtEl>
                                        <p:attrNameLst>
                                          <p:attrName>ppt_y</p:attrName>
                                        </p:attrNameLst>
                                      </p:cBhvr>
                                      <p:tavLst>
                                        <p:tav tm="0">
                                          <p:val>
                                            <p:strVal val="#ppt_y+.1"/>
                                          </p:val>
                                        </p:tav>
                                        <p:tav tm="100000">
                                          <p:val>
                                            <p:strVal val="#ppt_y"/>
                                          </p:val>
                                        </p:tav>
                                      </p:tavLst>
                                    </p:anim>
                                  </p:childTnLst>
                                </p:cTn>
                              </p:par>
                              <p:par>
                                <p:cTn id="38" presetID="42" presetClass="exit" presetSubtype="0" fill="hold" grpId="0" nodeType="withEffect">
                                  <p:stCondLst>
                                    <p:cond delay="0"/>
                                  </p:stCondLst>
                                  <p:childTnLst>
                                    <p:animEffect transition="out" filter="fade">
                                      <p:cBhvr>
                                        <p:cTn id="39" dur="500"/>
                                        <p:tgtEl>
                                          <p:spTgt spid="17"/>
                                        </p:tgtEl>
                                      </p:cBhvr>
                                    </p:animEffect>
                                    <p:anim calcmode="lin" valueType="num">
                                      <p:cBhvr>
                                        <p:cTn id="40" dur="500"/>
                                        <p:tgtEl>
                                          <p:spTgt spid="17"/>
                                        </p:tgtEl>
                                        <p:attrNameLst>
                                          <p:attrName>ppt_x</p:attrName>
                                        </p:attrNameLst>
                                      </p:cBhvr>
                                      <p:tavLst>
                                        <p:tav tm="0">
                                          <p:val>
                                            <p:strVal val="ppt_x"/>
                                          </p:val>
                                        </p:tav>
                                        <p:tav tm="100000">
                                          <p:val>
                                            <p:strVal val="ppt_x"/>
                                          </p:val>
                                        </p:tav>
                                      </p:tavLst>
                                    </p:anim>
                                    <p:anim calcmode="lin" valueType="num">
                                      <p:cBhvr>
                                        <p:cTn id="41" dur="500"/>
                                        <p:tgtEl>
                                          <p:spTgt spid="17"/>
                                        </p:tgtEl>
                                        <p:attrNameLst>
                                          <p:attrName>ppt_y</p:attrName>
                                        </p:attrNameLst>
                                      </p:cBhvr>
                                      <p:tavLst>
                                        <p:tav tm="0">
                                          <p:val>
                                            <p:strVal val="ppt_y"/>
                                          </p:val>
                                        </p:tav>
                                        <p:tav tm="100000">
                                          <p:val>
                                            <p:strVal val="ppt_y+.1"/>
                                          </p:val>
                                        </p:tav>
                                      </p:tavLst>
                                    </p:anim>
                                    <p:set>
                                      <p:cBhvr>
                                        <p:cTn id="42" dur="1" fill="hold">
                                          <p:stCondLst>
                                            <p:cond delay="499"/>
                                          </p:stCondLst>
                                        </p:cTn>
                                        <p:tgtEl>
                                          <p:spTgt spid="17"/>
                                        </p:tgtEl>
                                        <p:attrNameLst>
                                          <p:attrName>style.visibility</p:attrName>
                                        </p:attrNameLst>
                                      </p:cBhvr>
                                      <p:to>
                                        <p:strVal val="hidden"/>
                                      </p:to>
                                    </p:set>
                                  </p:childTnLst>
                                </p:cTn>
                              </p:par>
                              <p:par>
                                <p:cTn id="43" presetID="10" presetClass="entr" presetSubtype="0" fill="hold" nodeType="with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fade">
                                      <p:cBhvr>
                                        <p:cTn id="45" dur="500"/>
                                        <p:tgtEl>
                                          <p:spTgt spid="26"/>
                                        </p:tgtEl>
                                      </p:cBhvr>
                                    </p:animEffect>
                                  </p:childTnLst>
                                </p:cTn>
                              </p:par>
                              <p:par>
                                <p:cTn id="46" presetID="10" presetClass="exit" presetSubtype="0" fill="hold" nodeType="withEffect">
                                  <p:stCondLst>
                                    <p:cond delay="0"/>
                                  </p:stCondLst>
                                  <p:childTnLst>
                                    <p:animEffect transition="out" filter="fade">
                                      <p:cBhvr>
                                        <p:cTn id="47" dur="500"/>
                                        <p:tgtEl>
                                          <p:spTgt spid="33"/>
                                        </p:tgtEl>
                                      </p:cBhvr>
                                    </p:animEffect>
                                    <p:set>
                                      <p:cBhvr>
                                        <p:cTn id="48"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alphaModFix amt="40000"/>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p:blipFill>
        <p:spPr>
          <a:xfrm>
            <a:off x="-29819" y="205913"/>
            <a:ext cx="12248783" cy="6652087"/>
          </a:xfrm>
          <a:prstGeom prst="rect">
            <a:avLst/>
          </a:prstGeom>
          <a:blipFill dpi="0" rotWithShape="1">
            <a:blip r:embed="rId5" cstate="print">
              <a:alphaModFix amt="40000"/>
            </a:blip>
            <a:srcRect/>
            <a:stretch>
              <a:fillRect/>
            </a:stretch>
          </a:blipFill>
          <a:ln w="55000" cap="flat" cmpd="thickThin" algn="ctr">
            <a:noFill/>
            <a:prstDash val="solid"/>
            <a:headEnd type="none" w="med" len="med"/>
            <a:tailEnd type="none" w="med" len="med"/>
          </a:ln>
          <a:effectLst/>
        </p:spPr>
      </p:pic>
      <p:pic>
        <p:nvPicPr>
          <p:cNvPr id="55" name="Picture 5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8002204" y="4731744"/>
            <a:ext cx="1484090" cy="1364256"/>
          </a:xfrm>
          <a:prstGeom prst="rect">
            <a:avLst/>
          </a:prstGeom>
        </p:spPr>
      </p:pic>
      <p:pic>
        <p:nvPicPr>
          <p:cNvPr id="52" name="Picture 5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681454" y="4731744"/>
            <a:ext cx="1484090" cy="1364256"/>
          </a:xfrm>
          <a:prstGeom prst="rect">
            <a:avLst/>
          </a:prstGeom>
        </p:spPr>
      </p:pic>
      <p:grpSp>
        <p:nvGrpSpPr>
          <p:cNvPr id="17" name="Group 16"/>
          <p:cNvGrpSpPr/>
          <p:nvPr/>
        </p:nvGrpSpPr>
        <p:grpSpPr>
          <a:xfrm>
            <a:off x="5304100" y="1099173"/>
            <a:ext cx="1567543" cy="979715"/>
            <a:chOff x="2075433" y="3557736"/>
            <a:chExt cx="1567543" cy="979715"/>
          </a:xfrm>
        </p:grpSpPr>
        <p:sp>
          <p:nvSpPr>
            <p:cNvPr id="18" name="Rounded Rectangle 17"/>
            <p:cNvSpPr/>
            <p:nvPr/>
          </p:nvSpPr>
          <p:spPr bwMode="auto">
            <a:xfrm>
              <a:off x="2075433" y="3557736"/>
              <a:ext cx="1567543" cy="979715"/>
            </a:xfrm>
            <a:prstGeom prst="roundRect">
              <a:avLst>
                <a:gd name="adj" fmla="val 2011"/>
              </a:avLst>
            </a:prstGeom>
            <a:solidFill>
              <a:schemeClr val="accent2"/>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19" name="Picture 18"/>
            <p:cNvPicPr>
              <a:picLocks noChangeAspect="1"/>
            </p:cNvPicPr>
            <p:nvPr/>
          </p:nvPicPr>
          <p:blipFill>
            <a:blip r:embed="rId7" cstate="print">
              <a:duotone>
                <a:prstClr val="black"/>
                <a:schemeClr val="bg1">
                  <a:tint val="45000"/>
                  <a:satMod val="400000"/>
                </a:schemeClr>
              </a:duotone>
              <a:extLst>
                <a:ext uri="{BEBA8EAE-BF5A-486C-A8C5-ECC9F3942E4B}">
                  <a14:imgProps xmlns:a14="http://schemas.microsoft.com/office/drawing/2010/main">
                    <a14:imgLayer r:embed="rId8">
                      <a14:imgEffect>
                        <a14:colorTemperature colorTemp="15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2180502" y="3787445"/>
              <a:ext cx="526347" cy="526347"/>
            </a:xfrm>
            <a:prstGeom prst="rect">
              <a:avLst/>
            </a:prstGeom>
          </p:spPr>
        </p:pic>
        <p:sp>
          <p:nvSpPr>
            <p:cNvPr id="20" name="TextBox 19"/>
            <p:cNvSpPr txBox="1"/>
            <p:nvPr/>
          </p:nvSpPr>
          <p:spPr>
            <a:xfrm>
              <a:off x="2762201" y="3846372"/>
              <a:ext cx="615553" cy="196977"/>
            </a:xfrm>
            <a:prstGeom prst="rect">
              <a:avLst/>
            </a:prstGeom>
            <a:noFill/>
          </p:spPr>
          <p:txBody>
            <a:bodyPr wrap="none" lIns="0" tIns="0" rIns="0" bIns="0" rtlCol="0">
              <a:spAutoFit/>
            </a:bodyPr>
            <a:lstStyle/>
            <a:p>
              <a:pPr defTabSz="1218987">
                <a:lnSpc>
                  <a:spcPct val="80000"/>
                </a:lnSpc>
                <a:buSzPct val="80000"/>
              </a:pPr>
              <a:r>
                <a:rPr lang="zh-CN" altLang="en-US" sz="1600" dirty="0" smtClean="0">
                  <a:solidFill>
                    <a:srgbClr val="FFFFFF">
                      <a:alpha val="99000"/>
                    </a:srgbClr>
                  </a:solidFill>
                </a:rPr>
                <a:t>服务包</a:t>
              </a:r>
              <a:endParaRPr lang="en-US" sz="1600" dirty="0">
                <a:solidFill>
                  <a:srgbClr val="FFFFFF">
                    <a:alpha val="99000"/>
                  </a:srgbClr>
                </a:solidFill>
              </a:endParaRPr>
            </a:p>
          </p:txBody>
        </p:sp>
      </p:grpSp>
      <p:grpSp>
        <p:nvGrpSpPr>
          <p:cNvPr id="39" name="Group 38"/>
          <p:cNvGrpSpPr/>
          <p:nvPr/>
        </p:nvGrpSpPr>
        <p:grpSpPr>
          <a:xfrm>
            <a:off x="4387383" y="2777068"/>
            <a:ext cx="1760159" cy="3540531"/>
            <a:chOff x="4327712" y="2777068"/>
            <a:chExt cx="1760159" cy="3540531"/>
          </a:xfrm>
        </p:grpSpPr>
        <p:sp>
          <p:nvSpPr>
            <p:cNvPr id="26" name="TextBox 25"/>
            <p:cNvSpPr txBox="1"/>
            <p:nvPr/>
          </p:nvSpPr>
          <p:spPr>
            <a:xfrm>
              <a:off x="4327712" y="6096000"/>
              <a:ext cx="1760159" cy="221599"/>
            </a:xfrm>
            <a:prstGeom prst="rect">
              <a:avLst/>
            </a:prstGeom>
            <a:noFill/>
          </p:spPr>
          <p:txBody>
            <a:bodyPr wrap="square" lIns="0" tIns="0" rIns="0" bIns="0" rtlCol="0">
              <a:spAutoFit/>
            </a:bodyPr>
            <a:lstStyle/>
            <a:p>
              <a:pPr algn="ctr" defTabSz="1218987">
                <a:lnSpc>
                  <a:spcPct val="90000"/>
                </a:lnSpc>
                <a:spcBef>
                  <a:spcPct val="20000"/>
                </a:spcBef>
                <a:buSzPct val="80000"/>
              </a:pPr>
              <a:r>
                <a:rPr lang="en-US" sz="1600" dirty="0" smtClean="0">
                  <a:solidFill>
                    <a:srgbClr val="FFFFFF"/>
                  </a:solidFill>
                </a:rPr>
                <a:t>Server Rack 1</a:t>
              </a:r>
              <a:endParaRPr lang="en-US" sz="1600" dirty="0">
                <a:solidFill>
                  <a:srgbClr val="FFFFFF"/>
                </a:solidFill>
              </a:endParaRPr>
            </a:p>
          </p:txBody>
        </p:sp>
        <p:grpSp>
          <p:nvGrpSpPr>
            <p:cNvPr id="37" name="Group 36"/>
            <p:cNvGrpSpPr/>
            <p:nvPr/>
          </p:nvGrpSpPr>
          <p:grpSpPr>
            <a:xfrm>
              <a:off x="4327712" y="2777068"/>
              <a:ext cx="1721223" cy="3229828"/>
              <a:chOff x="4327712" y="2777068"/>
              <a:chExt cx="1721223" cy="3229828"/>
            </a:xfrm>
          </p:grpSpPr>
          <p:sp>
            <p:nvSpPr>
              <p:cNvPr id="36" name="Round Same Side Corner Rectangle 35"/>
              <p:cNvSpPr/>
              <p:nvPr/>
            </p:nvSpPr>
            <p:spPr bwMode="auto">
              <a:xfrm rot="10800000">
                <a:off x="4511220" y="5913084"/>
                <a:ext cx="224367" cy="93812"/>
              </a:xfrm>
              <a:prstGeom prst="round2SameRect">
                <a:avLst/>
              </a:prstGeom>
              <a:solidFill>
                <a:schemeClr val="tx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38" name="Round Same Side Corner Rectangle 37"/>
              <p:cNvSpPr/>
              <p:nvPr/>
            </p:nvSpPr>
            <p:spPr bwMode="auto">
              <a:xfrm rot="10800000">
                <a:off x="5637212" y="5913084"/>
                <a:ext cx="224367" cy="93812"/>
              </a:xfrm>
              <a:prstGeom prst="round2SameRect">
                <a:avLst/>
              </a:prstGeom>
              <a:solidFill>
                <a:schemeClr val="tx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5" name="Rounded Rectangle 14"/>
              <p:cNvSpPr/>
              <p:nvPr/>
            </p:nvSpPr>
            <p:spPr bwMode="auto">
              <a:xfrm>
                <a:off x="4327712" y="2777068"/>
                <a:ext cx="1721223" cy="3152950"/>
              </a:xfrm>
              <a:prstGeom prst="roundRect">
                <a:avLst>
                  <a:gd name="adj" fmla="val 5729"/>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30" name="Group 29"/>
            <p:cNvGrpSpPr/>
            <p:nvPr/>
          </p:nvGrpSpPr>
          <p:grpSpPr>
            <a:xfrm>
              <a:off x="4375954" y="2829700"/>
              <a:ext cx="1607803" cy="2946577"/>
              <a:chOff x="4375954" y="2829700"/>
              <a:chExt cx="1607803" cy="2946577"/>
            </a:xfrm>
          </p:grpSpPr>
          <p:pic>
            <p:nvPicPr>
              <p:cNvPr id="31" name="Picture 3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375954" y="2829700"/>
                <a:ext cx="1607803" cy="694552"/>
              </a:xfrm>
              <a:prstGeom prst="roundRect">
                <a:avLst/>
              </a:prstGeom>
              <a:ln>
                <a:solidFill>
                  <a:schemeClr val="bg2">
                    <a:lumMod val="75000"/>
                  </a:schemeClr>
                </a:solidFill>
              </a:ln>
            </p:spPr>
          </p:pic>
          <p:pic>
            <p:nvPicPr>
              <p:cNvPr id="32" name="Picture 31"/>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375954" y="3580375"/>
                <a:ext cx="1607803" cy="694552"/>
              </a:xfrm>
              <a:prstGeom prst="roundRect">
                <a:avLst/>
              </a:prstGeom>
              <a:ln>
                <a:solidFill>
                  <a:schemeClr val="bg2">
                    <a:lumMod val="75000"/>
                  </a:schemeClr>
                </a:solidFill>
              </a:ln>
            </p:spPr>
          </p:pic>
          <p:pic>
            <p:nvPicPr>
              <p:cNvPr id="33" name="Picture 3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375954" y="4331050"/>
                <a:ext cx="1607803" cy="694552"/>
              </a:xfrm>
              <a:prstGeom prst="roundRect">
                <a:avLst/>
              </a:prstGeom>
              <a:ln>
                <a:solidFill>
                  <a:schemeClr val="bg2">
                    <a:lumMod val="75000"/>
                  </a:schemeClr>
                </a:solidFill>
              </a:ln>
            </p:spPr>
          </p:pic>
          <p:pic>
            <p:nvPicPr>
              <p:cNvPr id="34" name="Picture 3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375954" y="5081725"/>
                <a:ext cx="1607803" cy="694552"/>
              </a:xfrm>
              <a:prstGeom prst="roundRect">
                <a:avLst/>
              </a:prstGeom>
              <a:ln>
                <a:solidFill>
                  <a:schemeClr val="bg2">
                    <a:lumMod val="75000"/>
                  </a:schemeClr>
                </a:solidFill>
              </a:ln>
            </p:spPr>
          </p:pic>
        </p:grpSp>
      </p:grpSp>
      <p:grpSp>
        <p:nvGrpSpPr>
          <p:cNvPr id="41" name="Group 40"/>
          <p:cNvGrpSpPr/>
          <p:nvPr/>
        </p:nvGrpSpPr>
        <p:grpSpPr>
          <a:xfrm>
            <a:off x="6087825" y="2777068"/>
            <a:ext cx="1760159" cy="3540531"/>
            <a:chOff x="4327712" y="2777068"/>
            <a:chExt cx="1760159" cy="3540531"/>
          </a:xfrm>
        </p:grpSpPr>
        <p:sp>
          <p:nvSpPr>
            <p:cNvPr id="42" name="TextBox 41"/>
            <p:cNvSpPr txBox="1"/>
            <p:nvPr/>
          </p:nvSpPr>
          <p:spPr>
            <a:xfrm>
              <a:off x="4327712" y="6096000"/>
              <a:ext cx="1760159" cy="221599"/>
            </a:xfrm>
            <a:prstGeom prst="rect">
              <a:avLst/>
            </a:prstGeom>
            <a:noFill/>
          </p:spPr>
          <p:txBody>
            <a:bodyPr wrap="square" lIns="0" tIns="0" rIns="0" bIns="0" rtlCol="0">
              <a:spAutoFit/>
            </a:bodyPr>
            <a:lstStyle/>
            <a:p>
              <a:pPr algn="ctr" defTabSz="1218987">
                <a:lnSpc>
                  <a:spcPct val="90000"/>
                </a:lnSpc>
                <a:spcBef>
                  <a:spcPct val="20000"/>
                </a:spcBef>
                <a:buSzPct val="80000"/>
              </a:pPr>
              <a:r>
                <a:rPr lang="en-US" sz="1600" dirty="0" smtClean="0">
                  <a:solidFill>
                    <a:srgbClr val="FFFFFF"/>
                  </a:solidFill>
                </a:rPr>
                <a:t>Server Rack 2</a:t>
              </a:r>
              <a:endParaRPr lang="en-US" sz="1600" dirty="0">
                <a:solidFill>
                  <a:srgbClr val="FFFFFF"/>
                </a:solidFill>
              </a:endParaRPr>
            </a:p>
          </p:txBody>
        </p:sp>
        <p:grpSp>
          <p:nvGrpSpPr>
            <p:cNvPr id="43" name="Group 42"/>
            <p:cNvGrpSpPr/>
            <p:nvPr/>
          </p:nvGrpSpPr>
          <p:grpSpPr>
            <a:xfrm>
              <a:off x="4327712" y="2777068"/>
              <a:ext cx="1721223" cy="3229828"/>
              <a:chOff x="4327712" y="2777068"/>
              <a:chExt cx="1721223" cy="3229828"/>
            </a:xfrm>
          </p:grpSpPr>
          <p:sp>
            <p:nvSpPr>
              <p:cNvPr id="49" name="Round Same Side Corner Rectangle 48"/>
              <p:cNvSpPr/>
              <p:nvPr/>
            </p:nvSpPr>
            <p:spPr bwMode="auto">
              <a:xfrm rot="10800000">
                <a:off x="4511220" y="5913084"/>
                <a:ext cx="224367" cy="93812"/>
              </a:xfrm>
              <a:prstGeom prst="round2SameRect">
                <a:avLst/>
              </a:prstGeom>
              <a:solidFill>
                <a:schemeClr val="tx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50" name="Round Same Side Corner Rectangle 49"/>
              <p:cNvSpPr/>
              <p:nvPr/>
            </p:nvSpPr>
            <p:spPr bwMode="auto">
              <a:xfrm rot="10800000">
                <a:off x="5637212" y="5913084"/>
                <a:ext cx="224367" cy="93812"/>
              </a:xfrm>
              <a:prstGeom prst="round2SameRect">
                <a:avLst/>
              </a:prstGeom>
              <a:solidFill>
                <a:schemeClr val="tx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51" name="Rounded Rectangle 50"/>
              <p:cNvSpPr/>
              <p:nvPr/>
            </p:nvSpPr>
            <p:spPr bwMode="auto">
              <a:xfrm>
                <a:off x="4327712" y="2777068"/>
                <a:ext cx="1721223" cy="3152950"/>
              </a:xfrm>
              <a:prstGeom prst="roundRect">
                <a:avLst>
                  <a:gd name="adj" fmla="val 5729"/>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44" name="Group 43"/>
            <p:cNvGrpSpPr/>
            <p:nvPr/>
          </p:nvGrpSpPr>
          <p:grpSpPr>
            <a:xfrm>
              <a:off x="4375954" y="2829700"/>
              <a:ext cx="1607803" cy="2946577"/>
              <a:chOff x="4375954" y="2829700"/>
              <a:chExt cx="1607803" cy="2946577"/>
            </a:xfrm>
          </p:grpSpPr>
          <p:pic>
            <p:nvPicPr>
              <p:cNvPr id="45" name="Picture 4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375954" y="2829700"/>
                <a:ext cx="1607803" cy="694552"/>
              </a:xfrm>
              <a:prstGeom prst="roundRect">
                <a:avLst/>
              </a:prstGeom>
              <a:ln>
                <a:solidFill>
                  <a:schemeClr val="bg2">
                    <a:lumMod val="75000"/>
                  </a:schemeClr>
                </a:solidFill>
              </a:ln>
            </p:spPr>
          </p:pic>
          <p:pic>
            <p:nvPicPr>
              <p:cNvPr id="46" name="Picture 4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375954" y="3580375"/>
                <a:ext cx="1607803" cy="694552"/>
              </a:xfrm>
              <a:prstGeom prst="roundRect">
                <a:avLst/>
              </a:prstGeom>
              <a:ln>
                <a:solidFill>
                  <a:schemeClr val="bg2">
                    <a:lumMod val="75000"/>
                  </a:schemeClr>
                </a:solidFill>
              </a:ln>
            </p:spPr>
          </p:pic>
          <p:pic>
            <p:nvPicPr>
              <p:cNvPr id="47" name="Picture 4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375954" y="4331050"/>
                <a:ext cx="1607803" cy="694552"/>
              </a:xfrm>
              <a:prstGeom prst="roundRect">
                <a:avLst/>
              </a:prstGeom>
              <a:ln>
                <a:solidFill>
                  <a:schemeClr val="bg2">
                    <a:lumMod val="75000"/>
                  </a:schemeClr>
                </a:solidFill>
              </a:ln>
            </p:spPr>
          </p:pic>
          <p:pic>
            <p:nvPicPr>
              <p:cNvPr id="48" name="Picture 47"/>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375954" y="5081725"/>
                <a:ext cx="1607803" cy="694552"/>
              </a:xfrm>
              <a:prstGeom prst="roundRect">
                <a:avLst/>
              </a:prstGeom>
              <a:ln>
                <a:solidFill>
                  <a:schemeClr val="bg2">
                    <a:lumMod val="75000"/>
                  </a:schemeClr>
                </a:solidFill>
              </a:ln>
            </p:spPr>
          </p:pic>
        </p:grpSp>
      </p:grpSp>
      <p:pic>
        <p:nvPicPr>
          <p:cNvPr id="40" name="Picture 39"/>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681454" y="4731744"/>
            <a:ext cx="1484090" cy="1364256"/>
          </a:xfrm>
          <a:prstGeom prst="rect">
            <a:avLst/>
          </a:prstGeom>
        </p:spPr>
      </p:pic>
      <p:pic>
        <p:nvPicPr>
          <p:cNvPr id="54" name="Picture 53"/>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flipH="1">
            <a:off x="8002204" y="4731744"/>
            <a:ext cx="1484090" cy="1364256"/>
          </a:xfrm>
          <a:prstGeom prst="rect">
            <a:avLst/>
          </a:prstGeom>
        </p:spPr>
      </p:pic>
      <p:grpSp>
        <p:nvGrpSpPr>
          <p:cNvPr id="57" name="Group 56"/>
          <p:cNvGrpSpPr/>
          <p:nvPr/>
        </p:nvGrpSpPr>
        <p:grpSpPr>
          <a:xfrm>
            <a:off x="2770632" y="5160022"/>
            <a:ext cx="6282163" cy="735356"/>
            <a:chOff x="2624469" y="4355929"/>
            <a:chExt cx="6282163" cy="735356"/>
          </a:xfrm>
        </p:grpSpPr>
        <p:pic>
          <p:nvPicPr>
            <p:cNvPr id="56" name="Picture 55"/>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981408" y="4355929"/>
              <a:ext cx="466583" cy="422054"/>
            </a:xfrm>
            <a:prstGeom prst="rect">
              <a:avLst/>
            </a:prstGeom>
          </p:spPr>
        </p:pic>
        <p:sp>
          <p:nvSpPr>
            <p:cNvPr id="53" name="TextBox 52"/>
            <p:cNvSpPr txBox="1"/>
            <p:nvPr/>
          </p:nvSpPr>
          <p:spPr>
            <a:xfrm>
              <a:off x="2624469" y="4925086"/>
              <a:ext cx="461665" cy="166199"/>
            </a:xfrm>
            <a:prstGeom prst="rect">
              <a:avLst/>
            </a:prstGeom>
            <a:noFill/>
          </p:spPr>
          <p:txBody>
            <a:bodyPr wrap="none" lIns="0" tIns="0" rIns="0" bIns="0" rtlCol="0">
              <a:spAutoFit/>
            </a:bodyPr>
            <a:lstStyle/>
            <a:p>
              <a:pPr>
                <a:lnSpc>
                  <a:spcPct val="90000"/>
                </a:lnSpc>
                <a:spcBef>
                  <a:spcPct val="20000"/>
                </a:spcBef>
                <a:buSzPct val="80000"/>
              </a:pPr>
              <a:r>
                <a:rPr lang="zh-CN" altLang="en-US" sz="1200" dirty="0">
                  <a:solidFill>
                    <a:srgbClr val="FFFFFF">
                      <a:alpha val="99000"/>
                    </a:srgbClr>
                  </a:solidFill>
                </a:rPr>
                <a:t>虚拟机</a:t>
              </a:r>
              <a:endParaRPr lang="en-US" sz="1200" dirty="0">
                <a:solidFill>
                  <a:srgbClr val="FFFFFF">
                    <a:alpha val="99000"/>
                  </a:srgbClr>
                </a:solidFill>
              </a:endParaRPr>
            </a:p>
          </p:txBody>
        </p:sp>
        <p:sp>
          <p:nvSpPr>
            <p:cNvPr id="58" name="TextBox 57"/>
            <p:cNvSpPr txBox="1"/>
            <p:nvPr/>
          </p:nvSpPr>
          <p:spPr>
            <a:xfrm>
              <a:off x="8091821" y="4925086"/>
              <a:ext cx="461665" cy="166199"/>
            </a:xfrm>
            <a:prstGeom prst="rect">
              <a:avLst/>
            </a:prstGeom>
            <a:noFill/>
          </p:spPr>
          <p:txBody>
            <a:bodyPr wrap="none" lIns="0" tIns="0" rIns="0" bIns="0" rtlCol="0">
              <a:spAutoFit/>
            </a:bodyPr>
            <a:lstStyle/>
            <a:p>
              <a:pPr>
                <a:lnSpc>
                  <a:spcPct val="90000"/>
                </a:lnSpc>
                <a:spcBef>
                  <a:spcPct val="20000"/>
                </a:spcBef>
                <a:buSzPct val="80000"/>
              </a:pPr>
              <a:r>
                <a:rPr lang="zh-CN" altLang="en-US" sz="1200" dirty="0">
                  <a:solidFill>
                    <a:srgbClr val="FFFFFF">
                      <a:alpha val="99000"/>
                    </a:srgbClr>
                  </a:solidFill>
                </a:rPr>
                <a:t>虚拟机</a:t>
              </a:r>
              <a:endParaRPr lang="en-US" sz="1200" dirty="0">
                <a:solidFill>
                  <a:srgbClr val="FFFFFF">
                    <a:alpha val="99000"/>
                  </a:srgbClr>
                </a:solidFill>
              </a:endParaRPr>
            </a:p>
          </p:txBody>
        </p:sp>
        <p:pic>
          <p:nvPicPr>
            <p:cNvPr id="59" name="Picture 58"/>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440049" y="4355929"/>
              <a:ext cx="466583" cy="422054"/>
            </a:xfrm>
            <a:prstGeom prst="rect">
              <a:avLst/>
            </a:prstGeom>
          </p:spPr>
        </p:pic>
      </p:grpSp>
      <p:grpSp>
        <p:nvGrpSpPr>
          <p:cNvPr id="60" name="Group 59"/>
          <p:cNvGrpSpPr/>
          <p:nvPr/>
        </p:nvGrpSpPr>
        <p:grpSpPr>
          <a:xfrm>
            <a:off x="4435624" y="3580375"/>
            <a:ext cx="3308246" cy="694552"/>
            <a:chOff x="4408729" y="3580375"/>
            <a:chExt cx="3308246" cy="694552"/>
          </a:xfrm>
        </p:grpSpPr>
        <p:pic>
          <p:nvPicPr>
            <p:cNvPr id="72" name="Picture 71"/>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408729" y="3580375"/>
              <a:ext cx="1607803" cy="694552"/>
            </a:xfrm>
            <a:prstGeom prst="roundRect">
              <a:avLst/>
            </a:prstGeom>
            <a:ln>
              <a:solidFill>
                <a:schemeClr val="bg2">
                  <a:lumMod val="75000"/>
                </a:schemeClr>
              </a:solidFill>
            </a:ln>
          </p:spPr>
        </p:pic>
        <p:pic>
          <p:nvPicPr>
            <p:cNvPr id="73" name="Picture 7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109172" y="3580375"/>
              <a:ext cx="1607803" cy="694552"/>
            </a:xfrm>
            <a:prstGeom prst="roundRect">
              <a:avLst/>
            </a:prstGeom>
            <a:ln>
              <a:solidFill>
                <a:schemeClr val="bg2">
                  <a:lumMod val="75000"/>
                </a:schemeClr>
              </a:solidFill>
            </a:ln>
          </p:spPr>
        </p:pic>
      </p:grpSp>
      <p:sp>
        <p:nvSpPr>
          <p:cNvPr id="61" name="TextBox 60"/>
          <p:cNvSpPr txBox="1"/>
          <p:nvPr/>
        </p:nvSpPr>
        <p:spPr>
          <a:xfrm>
            <a:off x="519113" y="376411"/>
            <a:ext cx="3564932" cy="984885"/>
          </a:xfrm>
          <a:prstGeom prst="rect">
            <a:avLst/>
          </a:prstGeom>
          <a:noFill/>
        </p:spPr>
        <p:txBody>
          <a:bodyPr wrap="square" lIns="0" tIns="0" rIns="0" bIns="0" rtlCol="0">
            <a:spAutoFit/>
          </a:bodyPr>
          <a:lstStyle/>
          <a:p>
            <a:pPr defTabSz="1218987">
              <a:lnSpc>
                <a:spcPct val="90000"/>
              </a:lnSpc>
              <a:spcAft>
                <a:spcPts val="600"/>
              </a:spcAft>
              <a:buSzPct val="80000"/>
            </a:pPr>
            <a:r>
              <a:rPr lang="zh-CN" altLang="en-US" sz="2000" dirty="0" smtClean="0">
                <a:solidFill>
                  <a:schemeClr val="accent4">
                    <a:alpha val="99000"/>
                  </a:schemeClr>
                </a:solidFill>
              </a:rPr>
              <a:t>提供角色实例</a:t>
            </a:r>
            <a:endParaRPr lang="en-US" sz="2000" dirty="0" smtClean="0">
              <a:solidFill>
                <a:schemeClr val="accent4">
                  <a:alpha val="99000"/>
                </a:schemeClr>
              </a:solidFill>
            </a:endParaRPr>
          </a:p>
          <a:p>
            <a:pPr defTabSz="1218987">
              <a:lnSpc>
                <a:spcPct val="90000"/>
              </a:lnSpc>
              <a:spcAft>
                <a:spcPts val="600"/>
              </a:spcAft>
              <a:buSzPct val="80000"/>
            </a:pPr>
            <a:r>
              <a:rPr lang="zh-CN" altLang="en-US" sz="2000" dirty="0" smtClean="0">
                <a:solidFill>
                  <a:schemeClr val="tx1">
                    <a:lumMod val="60000"/>
                    <a:lumOff val="40000"/>
                    <a:alpha val="99000"/>
                  </a:schemeClr>
                </a:solidFill>
              </a:rPr>
              <a:t>部署应用程序代码</a:t>
            </a:r>
            <a:endParaRPr lang="en-US" altLang="zh-CN" sz="2000" dirty="0" smtClean="0">
              <a:solidFill>
                <a:schemeClr val="tx1">
                  <a:lumMod val="60000"/>
                  <a:lumOff val="40000"/>
                  <a:alpha val="99000"/>
                </a:schemeClr>
              </a:solidFill>
            </a:endParaRPr>
          </a:p>
          <a:p>
            <a:pPr defTabSz="1218987">
              <a:lnSpc>
                <a:spcPct val="90000"/>
              </a:lnSpc>
              <a:spcAft>
                <a:spcPts val="600"/>
              </a:spcAft>
              <a:buSzPct val="80000"/>
            </a:pPr>
            <a:r>
              <a:rPr lang="zh-CN" altLang="en-US" sz="2000" dirty="0" smtClean="0">
                <a:solidFill>
                  <a:schemeClr val="tx1">
                    <a:lumMod val="60000"/>
                    <a:lumOff val="40000"/>
                    <a:alpha val="99000"/>
                  </a:schemeClr>
                </a:solidFill>
              </a:rPr>
              <a:t>配置网络</a:t>
            </a:r>
            <a:endParaRPr lang="en-US" sz="2000" dirty="0" smtClean="0">
              <a:solidFill>
                <a:schemeClr val="tx1">
                  <a:lumMod val="60000"/>
                  <a:lumOff val="40000"/>
                  <a:alpha val="99000"/>
                </a:schemeClr>
              </a:solidFill>
            </a:endParaRPr>
          </a:p>
        </p:txBody>
      </p:sp>
      <p:pic>
        <p:nvPicPr>
          <p:cNvPr id="69" name="Picture 6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flipV="1">
            <a:off x="8002204" y="2727711"/>
            <a:ext cx="1484090" cy="1364256"/>
          </a:xfrm>
          <a:prstGeom prst="rect">
            <a:avLst/>
          </a:prstGeom>
        </p:spPr>
      </p:pic>
      <p:pic>
        <p:nvPicPr>
          <p:cNvPr id="70" name="Picture 6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V="1">
            <a:off x="2681454" y="2727711"/>
            <a:ext cx="1484090" cy="1364256"/>
          </a:xfrm>
          <a:prstGeom prst="rect">
            <a:avLst/>
          </a:prstGeom>
        </p:spPr>
      </p:pic>
      <p:pic>
        <p:nvPicPr>
          <p:cNvPr id="67" name="Picture 66"/>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flipV="1">
            <a:off x="2681454" y="2727711"/>
            <a:ext cx="1484090" cy="1364256"/>
          </a:xfrm>
          <a:prstGeom prst="rect">
            <a:avLst/>
          </a:prstGeom>
        </p:spPr>
      </p:pic>
      <p:pic>
        <p:nvPicPr>
          <p:cNvPr id="68" name="Picture 6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flipH="1" flipV="1">
            <a:off x="8002204" y="2727711"/>
            <a:ext cx="1484090" cy="1364256"/>
          </a:xfrm>
          <a:prstGeom prst="rect">
            <a:avLst/>
          </a:prstGeom>
        </p:spPr>
      </p:pic>
      <p:grpSp>
        <p:nvGrpSpPr>
          <p:cNvPr id="62" name="Group 61"/>
          <p:cNvGrpSpPr/>
          <p:nvPr/>
        </p:nvGrpSpPr>
        <p:grpSpPr>
          <a:xfrm>
            <a:off x="2774020" y="3155989"/>
            <a:ext cx="6278775" cy="744783"/>
            <a:chOff x="2627857" y="4355929"/>
            <a:chExt cx="6278775" cy="744783"/>
          </a:xfrm>
        </p:grpSpPr>
        <p:pic>
          <p:nvPicPr>
            <p:cNvPr id="63" name="Picture 62"/>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981408" y="4355929"/>
              <a:ext cx="466583" cy="422054"/>
            </a:xfrm>
            <a:prstGeom prst="rect">
              <a:avLst/>
            </a:prstGeom>
          </p:spPr>
        </p:pic>
        <p:sp>
          <p:nvSpPr>
            <p:cNvPr id="64" name="TextBox 63"/>
            <p:cNvSpPr txBox="1"/>
            <p:nvPr/>
          </p:nvSpPr>
          <p:spPr>
            <a:xfrm>
              <a:off x="2627857" y="4934513"/>
              <a:ext cx="461665" cy="166199"/>
            </a:xfrm>
            <a:prstGeom prst="rect">
              <a:avLst/>
            </a:prstGeom>
            <a:noFill/>
          </p:spPr>
          <p:txBody>
            <a:bodyPr wrap="none" lIns="0" tIns="0" rIns="0" bIns="0" rtlCol="0">
              <a:spAutoFit/>
            </a:bodyPr>
            <a:lstStyle/>
            <a:p>
              <a:pPr defTabSz="1218987">
                <a:lnSpc>
                  <a:spcPct val="90000"/>
                </a:lnSpc>
                <a:spcBef>
                  <a:spcPct val="20000"/>
                </a:spcBef>
                <a:buSzPct val="80000"/>
              </a:pPr>
              <a:r>
                <a:rPr lang="zh-CN" altLang="en-US" sz="1200" dirty="0" smtClean="0">
                  <a:solidFill>
                    <a:srgbClr val="FFFFFF">
                      <a:alpha val="99000"/>
                    </a:srgbClr>
                  </a:solidFill>
                </a:rPr>
                <a:t>虚拟机</a:t>
              </a:r>
              <a:endParaRPr lang="en-US" sz="1200" dirty="0">
                <a:solidFill>
                  <a:srgbClr val="FFFFFF">
                    <a:alpha val="99000"/>
                  </a:srgbClr>
                </a:solidFill>
              </a:endParaRPr>
            </a:p>
          </p:txBody>
        </p:sp>
        <p:sp>
          <p:nvSpPr>
            <p:cNvPr id="65" name="TextBox 64"/>
            <p:cNvSpPr txBox="1"/>
            <p:nvPr/>
          </p:nvSpPr>
          <p:spPr>
            <a:xfrm>
              <a:off x="8095449" y="4934513"/>
              <a:ext cx="461665" cy="166199"/>
            </a:xfrm>
            <a:prstGeom prst="rect">
              <a:avLst/>
            </a:prstGeom>
            <a:noFill/>
          </p:spPr>
          <p:txBody>
            <a:bodyPr wrap="none" lIns="0" tIns="0" rIns="0" bIns="0" rtlCol="0">
              <a:spAutoFit/>
            </a:bodyPr>
            <a:lstStyle/>
            <a:p>
              <a:pPr>
                <a:lnSpc>
                  <a:spcPct val="90000"/>
                </a:lnSpc>
                <a:spcBef>
                  <a:spcPct val="20000"/>
                </a:spcBef>
                <a:buSzPct val="80000"/>
              </a:pPr>
              <a:r>
                <a:rPr lang="zh-CN" altLang="en-US" sz="1200" dirty="0">
                  <a:solidFill>
                    <a:srgbClr val="FFFFFF">
                      <a:alpha val="99000"/>
                    </a:srgbClr>
                  </a:solidFill>
                </a:rPr>
                <a:t>虚拟机</a:t>
              </a:r>
              <a:endParaRPr lang="en-US" sz="1200" dirty="0">
                <a:solidFill>
                  <a:srgbClr val="FFFFFF">
                    <a:alpha val="99000"/>
                  </a:srgbClr>
                </a:solidFill>
              </a:endParaRPr>
            </a:p>
          </p:txBody>
        </p:sp>
        <p:pic>
          <p:nvPicPr>
            <p:cNvPr id="66" name="Picture 65"/>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440049" y="4355929"/>
              <a:ext cx="466583" cy="422054"/>
            </a:xfrm>
            <a:prstGeom prst="rect">
              <a:avLst/>
            </a:prstGeom>
          </p:spPr>
        </p:pic>
      </p:grpSp>
      <p:grpSp>
        <p:nvGrpSpPr>
          <p:cNvPr id="71" name="Group 70"/>
          <p:cNvGrpSpPr/>
          <p:nvPr/>
        </p:nvGrpSpPr>
        <p:grpSpPr>
          <a:xfrm>
            <a:off x="4435624" y="4332642"/>
            <a:ext cx="3308245" cy="694552"/>
            <a:chOff x="4408729" y="3580375"/>
            <a:chExt cx="3308245" cy="694552"/>
          </a:xfrm>
        </p:grpSpPr>
        <p:pic>
          <p:nvPicPr>
            <p:cNvPr id="74" name="Picture 7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408729" y="3580375"/>
              <a:ext cx="1607803" cy="694552"/>
            </a:xfrm>
            <a:prstGeom prst="roundRect">
              <a:avLst/>
            </a:prstGeom>
            <a:ln>
              <a:solidFill>
                <a:schemeClr val="bg2">
                  <a:lumMod val="75000"/>
                </a:schemeClr>
              </a:solidFill>
            </a:ln>
          </p:spPr>
        </p:pic>
        <p:pic>
          <p:nvPicPr>
            <p:cNvPr id="75" name="Picture 7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109171" y="3580375"/>
              <a:ext cx="1607803" cy="694552"/>
            </a:xfrm>
            <a:prstGeom prst="roundRect">
              <a:avLst/>
            </a:prstGeom>
            <a:ln>
              <a:solidFill>
                <a:schemeClr val="bg2">
                  <a:lumMod val="75000"/>
                </a:schemeClr>
              </a:solidFill>
            </a:ln>
          </p:spPr>
        </p:pic>
      </p:grpSp>
    </p:spTree>
    <p:extLst>
      <p:ext uri="{BB962C8B-B14F-4D97-AF65-F5344CB8AC3E}">
        <p14:creationId xmlns:p14="http://schemas.microsoft.com/office/powerpoint/2010/main" val="3581557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fade">
                                      <p:cBhvr>
                                        <p:cTn id="11" dur="1000"/>
                                        <p:tgtEl>
                                          <p:spTgt spid="39"/>
                                        </p:tgtEl>
                                      </p:cBhvr>
                                    </p:animEffect>
                                  </p:childTnLst>
                                </p:cTn>
                              </p:par>
                              <p:par>
                                <p:cTn id="12" presetID="10" presetClass="entr" presetSubtype="0" fill="hold" nodeType="withEffect">
                                  <p:stCondLst>
                                    <p:cond delay="500"/>
                                  </p:stCondLst>
                                  <p:childTnLst>
                                    <p:set>
                                      <p:cBhvr>
                                        <p:cTn id="13" dur="1" fill="hold">
                                          <p:stCondLst>
                                            <p:cond delay="0"/>
                                          </p:stCondLst>
                                        </p:cTn>
                                        <p:tgtEl>
                                          <p:spTgt spid="41"/>
                                        </p:tgtEl>
                                        <p:attrNameLst>
                                          <p:attrName>style.visibility</p:attrName>
                                        </p:attrNameLst>
                                      </p:cBhvr>
                                      <p:to>
                                        <p:strVal val="visible"/>
                                      </p:to>
                                    </p:set>
                                    <p:animEffect transition="in" filter="fade">
                                      <p:cBhvr>
                                        <p:cTn id="14" dur="1000"/>
                                        <p:tgtEl>
                                          <p:spTgt spid="41"/>
                                        </p:tgtEl>
                                      </p:cBhvr>
                                    </p:animEffect>
                                  </p:childTnLst>
                                </p:cTn>
                              </p:par>
                            </p:childTnLst>
                          </p:cTn>
                        </p:par>
                        <p:par>
                          <p:cTn id="15" fill="hold">
                            <p:stCondLst>
                              <p:cond delay="2000"/>
                            </p:stCondLst>
                            <p:childTnLst>
                              <p:par>
                                <p:cTn id="16" presetID="22" presetClass="entr" presetSubtype="2" fill="hold" nodeType="afterEffect">
                                  <p:stCondLst>
                                    <p:cond delay="500"/>
                                  </p:stCondLst>
                                  <p:childTnLst>
                                    <p:set>
                                      <p:cBhvr>
                                        <p:cTn id="17" dur="1" fill="hold">
                                          <p:stCondLst>
                                            <p:cond delay="0"/>
                                          </p:stCondLst>
                                        </p:cTn>
                                        <p:tgtEl>
                                          <p:spTgt spid="52"/>
                                        </p:tgtEl>
                                        <p:attrNameLst>
                                          <p:attrName>style.visibility</p:attrName>
                                        </p:attrNameLst>
                                      </p:cBhvr>
                                      <p:to>
                                        <p:strVal val="visible"/>
                                      </p:to>
                                    </p:set>
                                    <p:animEffect transition="in" filter="wipe(right)">
                                      <p:cBhvr>
                                        <p:cTn id="18" dur="500"/>
                                        <p:tgtEl>
                                          <p:spTgt spid="52"/>
                                        </p:tgtEl>
                                      </p:cBhvr>
                                    </p:animEffect>
                                  </p:childTnLst>
                                </p:cTn>
                              </p:par>
                              <p:par>
                                <p:cTn id="19" presetID="22" presetClass="entr" presetSubtype="8" fill="hold" nodeType="withEffect">
                                  <p:stCondLst>
                                    <p:cond delay="500"/>
                                  </p:stCondLst>
                                  <p:childTnLst>
                                    <p:set>
                                      <p:cBhvr>
                                        <p:cTn id="20" dur="1" fill="hold">
                                          <p:stCondLst>
                                            <p:cond delay="0"/>
                                          </p:stCondLst>
                                        </p:cTn>
                                        <p:tgtEl>
                                          <p:spTgt spid="55"/>
                                        </p:tgtEl>
                                        <p:attrNameLst>
                                          <p:attrName>style.visibility</p:attrName>
                                        </p:attrNameLst>
                                      </p:cBhvr>
                                      <p:to>
                                        <p:strVal val="visible"/>
                                      </p:to>
                                    </p:set>
                                    <p:animEffect transition="in" filter="wipe(left)">
                                      <p:cBhvr>
                                        <p:cTn id="21" dur="500"/>
                                        <p:tgtEl>
                                          <p:spTgt spid="55"/>
                                        </p:tgtEl>
                                      </p:cBhvr>
                                    </p:animEffect>
                                  </p:childTnLst>
                                </p:cTn>
                              </p:par>
                              <p:par>
                                <p:cTn id="22" presetID="22" presetClass="entr" presetSubtype="2" fill="hold" nodeType="withEffect">
                                  <p:stCondLst>
                                    <p:cond delay="500"/>
                                  </p:stCondLst>
                                  <p:childTnLst>
                                    <p:set>
                                      <p:cBhvr>
                                        <p:cTn id="23" dur="1" fill="hold">
                                          <p:stCondLst>
                                            <p:cond delay="0"/>
                                          </p:stCondLst>
                                        </p:cTn>
                                        <p:tgtEl>
                                          <p:spTgt spid="70"/>
                                        </p:tgtEl>
                                        <p:attrNameLst>
                                          <p:attrName>style.visibility</p:attrName>
                                        </p:attrNameLst>
                                      </p:cBhvr>
                                      <p:to>
                                        <p:strVal val="visible"/>
                                      </p:to>
                                    </p:set>
                                    <p:animEffect transition="in" filter="wipe(right)">
                                      <p:cBhvr>
                                        <p:cTn id="24" dur="500"/>
                                        <p:tgtEl>
                                          <p:spTgt spid="70"/>
                                        </p:tgtEl>
                                      </p:cBhvr>
                                    </p:animEffect>
                                  </p:childTnLst>
                                </p:cTn>
                              </p:par>
                              <p:par>
                                <p:cTn id="25" presetID="22" presetClass="entr" presetSubtype="8" fill="hold" nodeType="withEffect">
                                  <p:stCondLst>
                                    <p:cond delay="500"/>
                                  </p:stCondLst>
                                  <p:childTnLst>
                                    <p:set>
                                      <p:cBhvr>
                                        <p:cTn id="26" dur="1" fill="hold">
                                          <p:stCondLst>
                                            <p:cond delay="0"/>
                                          </p:stCondLst>
                                        </p:cTn>
                                        <p:tgtEl>
                                          <p:spTgt spid="69"/>
                                        </p:tgtEl>
                                        <p:attrNameLst>
                                          <p:attrName>style.visibility</p:attrName>
                                        </p:attrNameLst>
                                      </p:cBhvr>
                                      <p:to>
                                        <p:strVal val="visible"/>
                                      </p:to>
                                    </p:set>
                                    <p:animEffect transition="in" filter="wipe(left)">
                                      <p:cBhvr>
                                        <p:cTn id="27" dur="500"/>
                                        <p:tgtEl>
                                          <p:spTgt spid="69"/>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7"/>
                                        </p:tgtEl>
                                        <p:attrNameLst>
                                          <p:attrName>style.visibility</p:attrName>
                                        </p:attrNameLst>
                                      </p:cBhvr>
                                      <p:to>
                                        <p:strVal val="visible"/>
                                      </p:to>
                                    </p:set>
                                    <p:animEffect transition="in" filter="fade">
                                      <p:cBhvr>
                                        <p:cTn id="31" dur="500"/>
                                        <p:tgtEl>
                                          <p:spTgt spid="57"/>
                                        </p:tgtEl>
                                      </p:cBhvr>
                                    </p:animEffect>
                                  </p:childTnLst>
                                </p:cTn>
                              </p:par>
                              <p:par>
                                <p:cTn id="32" presetID="10" presetClass="entr" presetSubtype="0" fill="hold" nodeType="withEffect">
                                  <p:stCondLst>
                                    <p:cond delay="0"/>
                                  </p:stCondLst>
                                  <p:childTnLst>
                                    <p:set>
                                      <p:cBhvr>
                                        <p:cTn id="33" dur="1" fill="hold">
                                          <p:stCondLst>
                                            <p:cond delay="0"/>
                                          </p:stCondLst>
                                        </p:cTn>
                                        <p:tgtEl>
                                          <p:spTgt spid="62"/>
                                        </p:tgtEl>
                                        <p:attrNameLst>
                                          <p:attrName>style.visibility</p:attrName>
                                        </p:attrNameLst>
                                      </p:cBhvr>
                                      <p:to>
                                        <p:strVal val="visible"/>
                                      </p:to>
                                    </p:set>
                                    <p:animEffect transition="in" filter="fade">
                                      <p:cBhvr>
                                        <p:cTn id="34" dur="500"/>
                                        <p:tgtEl>
                                          <p:spTgt spid="62"/>
                                        </p:tgtEl>
                                      </p:cBhvr>
                                    </p:animEffect>
                                  </p:childTnLst>
                                </p:cTn>
                              </p:par>
                            </p:childTnLst>
                          </p:cTn>
                        </p:par>
                        <p:par>
                          <p:cTn id="35" fill="hold">
                            <p:stCondLst>
                              <p:cond delay="3500"/>
                            </p:stCondLst>
                            <p:childTnLst>
                              <p:par>
                                <p:cTn id="36" presetID="22" presetClass="entr" presetSubtype="4" fill="hold" nodeType="afterEffect">
                                  <p:stCondLst>
                                    <p:cond delay="1000"/>
                                  </p:stCondLst>
                                  <p:childTnLst>
                                    <p:set>
                                      <p:cBhvr>
                                        <p:cTn id="37" dur="1" fill="hold">
                                          <p:stCondLst>
                                            <p:cond delay="0"/>
                                          </p:stCondLst>
                                        </p:cTn>
                                        <p:tgtEl>
                                          <p:spTgt spid="54"/>
                                        </p:tgtEl>
                                        <p:attrNameLst>
                                          <p:attrName>style.visibility</p:attrName>
                                        </p:attrNameLst>
                                      </p:cBhvr>
                                      <p:to>
                                        <p:strVal val="visible"/>
                                      </p:to>
                                    </p:set>
                                    <p:animEffect transition="in" filter="wipe(down)">
                                      <p:cBhvr>
                                        <p:cTn id="38" dur="1000"/>
                                        <p:tgtEl>
                                          <p:spTgt spid="54"/>
                                        </p:tgtEl>
                                      </p:cBhvr>
                                    </p:animEffect>
                                  </p:childTnLst>
                                </p:cTn>
                              </p:par>
                              <p:par>
                                <p:cTn id="39" presetID="22" presetClass="entr" presetSubtype="4" fill="hold" nodeType="withEffect">
                                  <p:stCondLst>
                                    <p:cond delay="1000"/>
                                  </p:stCondLst>
                                  <p:childTnLst>
                                    <p:set>
                                      <p:cBhvr>
                                        <p:cTn id="40" dur="1" fill="hold">
                                          <p:stCondLst>
                                            <p:cond delay="0"/>
                                          </p:stCondLst>
                                        </p:cTn>
                                        <p:tgtEl>
                                          <p:spTgt spid="40"/>
                                        </p:tgtEl>
                                        <p:attrNameLst>
                                          <p:attrName>style.visibility</p:attrName>
                                        </p:attrNameLst>
                                      </p:cBhvr>
                                      <p:to>
                                        <p:strVal val="visible"/>
                                      </p:to>
                                    </p:set>
                                    <p:animEffect transition="in" filter="wipe(down)">
                                      <p:cBhvr>
                                        <p:cTn id="41" dur="1000"/>
                                        <p:tgtEl>
                                          <p:spTgt spid="40"/>
                                        </p:tgtEl>
                                      </p:cBhvr>
                                    </p:animEffect>
                                  </p:childTnLst>
                                </p:cTn>
                              </p:par>
                              <p:par>
                                <p:cTn id="42" presetID="22" presetClass="entr" presetSubtype="4" fill="hold" nodeType="withEffect">
                                  <p:stCondLst>
                                    <p:cond delay="1000"/>
                                  </p:stCondLst>
                                  <p:childTnLst>
                                    <p:set>
                                      <p:cBhvr>
                                        <p:cTn id="43" dur="1" fill="hold">
                                          <p:stCondLst>
                                            <p:cond delay="0"/>
                                          </p:stCondLst>
                                        </p:cTn>
                                        <p:tgtEl>
                                          <p:spTgt spid="68"/>
                                        </p:tgtEl>
                                        <p:attrNameLst>
                                          <p:attrName>style.visibility</p:attrName>
                                        </p:attrNameLst>
                                      </p:cBhvr>
                                      <p:to>
                                        <p:strVal val="visible"/>
                                      </p:to>
                                    </p:set>
                                    <p:animEffect transition="in" filter="wipe(down)">
                                      <p:cBhvr>
                                        <p:cTn id="44" dur="1000"/>
                                        <p:tgtEl>
                                          <p:spTgt spid="68"/>
                                        </p:tgtEl>
                                      </p:cBhvr>
                                    </p:animEffect>
                                  </p:childTnLst>
                                </p:cTn>
                              </p:par>
                              <p:par>
                                <p:cTn id="45" presetID="22" presetClass="entr" presetSubtype="4" fill="hold" nodeType="withEffect">
                                  <p:stCondLst>
                                    <p:cond delay="1000"/>
                                  </p:stCondLst>
                                  <p:childTnLst>
                                    <p:set>
                                      <p:cBhvr>
                                        <p:cTn id="46" dur="1" fill="hold">
                                          <p:stCondLst>
                                            <p:cond delay="0"/>
                                          </p:stCondLst>
                                        </p:cTn>
                                        <p:tgtEl>
                                          <p:spTgt spid="67"/>
                                        </p:tgtEl>
                                        <p:attrNameLst>
                                          <p:attrName>style.visibility</p:attrName>
                                        </p:attrNameLst>
                                      </p:cBhvr>
                                      <p:to>
                                        <p:strVal val="visible"/>
                                      </p:to>
                                    </p:set>
                                    <p:animEffect transition="in" filter="wipe(down)">
                                      <p:cBhvr>
                                        <p:cTn id="47" dur="1000"/>
                                        <p:tgtEl>
                                          <p:spTgt spid="67"/>
                                        </p:tgtEl>
                                      </p:cBhvr>
                                    </p:animEffect>
                                  </p:childTnLst>
                                </p:cTn>
                              </p:par>
                            </p:childTnLst>
                          </p:cTn>
                        </p:par>
                        <p:par>
                          <p:cTn id="48" fill="hold">
                            <p:stCondLst>
                              <p:cond delay="5500"/>
                            </p:stCondLst>
                            <p:childTnLst>
                              <p:par>
                                <p:cTn id="49" presetID="1" presetClass="entr" presetSubtype="0" fill="hold" nodeType="afterEffect">
                                  <p:stCondLst>
                                    <p:cond delay="0"/>
                                  </p:stCondLst>
                                  <p:childTnLst>
                                    <p:set>
                                      <p:cBhvr>
                                        <p:cTn id="50" dur="1" fill="hold">
                                          <p:stCondLst>
                                            <p:cond delay="0"/>
                                          </p:stCondLst>
                                        </p:cTn>
                                        <p:tgtEl>
                                          <p:spTgt spid="60"/>
                                        </p:tgtEl>
                                        <p:attrNameLst>
                                          <p:attrName>style.visibility</p:attrName>
                                        </p:attrNameLst>
                                      </p:cBhvr>
                                      <p:to>
                                        <p:strVal val="visible"/>
                                      </p:to>
                                    </p:set>
                                  </p:childTnLst>
                                </p:cTn>
                              </p:par>
                            </p:childTnLst>
                          </p:cTn>
                        </p:par>
                        <p:par>
                          <p:cTn id="51" fill="hold">
                            <p:stCondLst>
                              <p:cond delay="5500"/>
                            </p:stCondLst>
                            <p:childTnLst>
                              <p:par>
                                <p:cTn id="52" presetID="1" presetClass="entr" presetSubtype="0" fill="hold" nodeType="afterEffect">
                                  <p:stCondLst>
                                    <p:cond delay="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5500"/>
                            </p:stCondLst>
                            <p:childTnLst>
                              <p:par>
                                <p:cTn id="55" presetID="10" presetClass="exit" presetSubtype="0" fill="hold" nodeType="afterEffect">
                                  <p:stCondLst>
                                    <p:cond delay="0"/>
                                  </p:stCondLst>
                                  <p:childTnLst>
                                    <p:animEffect transition="out" filter="fade">
                                      <p:cBhvr>
                                        <p:cTn id="56" dur="250"/>
                                        <p:tgtEl>
                                          <p:spTgt spid="52"/>
                                        </p:tgtEl>
                                      </p:cBhvr>
                                    </p:animEffect>
                                    <p:set>
                                      <p:cBhvr>
                                        <p:cTn id="57" dur="1" fill="hold">
                                          <p:stCondLst>
                                            <p:cond delay="249"/>
                                          </p:stCondLst>
                                        </p:cTn>
                                        <p:tgtEl>
                                          <p:spTgt spid="52"/>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250"/>
                                        <p:tgtEl>
                                          <p:spTgt spid="55"/>
                                        </p:tgtEl>
                                      </p:cBhvr>
                                    </p:animEffect>
                                    <p:set>
                                      <p:cBhvr>
                                        <p:cTn id="60" dur="1" fill="hold">
                                          <p:stCondLst>
                                            <p:cond delay="249"/>
                                          </p:stCondLst>
                                        </p:cTn>
                                        <p:tgtEl>
                                          <p:spTgt spid="55"/>
                                        </p:tgtEl>
                                        <p:attrNameLst>
                                          <p:attrName>style.visibility</p:attrName>
                                        </p:attrNameLst>
                                      </p:cBhvr>
                                      <p:to>
                                        <p:strVal val="hidden"/>
                                      </p:to>
                                    </p:set>
                                  </p:childTnLst>
                                </p:cTn>
                              </p:par>
                            </p:childTnLst>
                          </p:cTn>
                        </p:par>
                        <p:par>
                          <p:cTn id="61" fill="hold">
                            <p:stCondLst>
                              <p:cond delay="5750"/>
                            </p:stCondLst>
                            <p:childTnLst>
                              <p:par>
                                <p:cTn id="62" presetID="10" presetClass="exit" presetSubtype="0" fill="hold" nodeType="afterEffect">
                                  <p:stCondLst>
                                    <p:cond delay="0"/>
                                  </p:stCondLst>
                                  <p:childTnLst>
                                    <p:animEffect transition="out" filter="fade">
                                      <p:cBhvr>
                                        <p:cTn id="63" dur="250"/>
                                        <p:tgtEl>
                                          <p:spTgt spid="70"/>
                                        </p:tgtEl>
                                      </p:cBhvr>
                                    </p:animEffect>
                                    <p:set>
                                      <p:cBhvr>
                                        <p:cTn id="64" dur="1" fill="hold">
                                          <p:stCondLst>
                                            <p:cond delay="249"/>
                                          </p:stCondLst>
                                        </p:cTn>
                                        <p:tgtEl>
                                          <p:spTgt spid="70"/>
                                        </p:tgtEl>
                                        <p:attrNameLst>
                                          <p:attrName>style.visibility</p:attrName>
                                        </p:attrNameLst>
                                      </p:cBhvr>
                                      <p:to>
                                        <p:strVal val="hidden"/>
                                      </p:to>
                                    </p:set>
                                  </p:childTnLst>
                                </p:cTn>
                              </p:par>
                              <p:par>
                                <p:cTn id="65" presetID="10" presetClass="exit" presetSubtype="0" fill="hold" nodeType="withEffect">
                                  <p:stCondLst>
                                    <p:cond delay="0"/>
                                  </p:stCondLst>
                                  <p:childTnLst>
                                    <p:animEffect transition="out" filter="fade">
                                      <p:cBhvr>
                                        <p:cTn id="66" dur="250"/>
                                        <p:tgtEl>
                                          <p:spTgt spid="69"/>
                                        </p:tgtEl>
                                      </p:cBhvr>
                                    </p:animEffect>
                                    <p:set>
                                      <p:cBhvr>
                                        <p:cTn id="67" dur="1" fill="hold">
                                          <p:stCondLst>
                                            <p:cond delay="249"/>
                                          </p:stCondLst>
                                        </p:cTn>
                                        <p:tgtEl>
                                          <p:spTgt spid="69"/>
                                        </p:tgtEl>
                                        <p:attrNameLst>
                                          <p:attrName>style.visibility</p:attrName>
                                        </p:attrNameLst>
                                      </p:cBhvr>
                                      <p:to>
                                        <p:strVal val="hidden"/>
                                      </p:to>
                                    </p:set>
                                  </p:childTnLst>
                                </p:cTn>
                              </p:par>
                              <p:par>
                                <p:cTn id="68" presetID="10" presetClass="exit" presetSubtype="0" fill="hold" nodeType="withEffect">
                                  <p:stCondLst>
                                    <p:cond delay="0"/>
                                  </p:stCondLst>
                                  <p:childTnLst>
                                    <p:animEffect transition="out" filter="fade">
                                      <p:cBhvr>
                                        <p:cTn id="69" dur="250"/>
                                        <p:tgtEl>
                                          <p:spTgt spid="54"/>
                                        </p:tgtEl>
                                      </p:cBhvr>
                                    </p:animEffect>
                                    <p:set>
                                      <p:cBhvr>
                                        <p:cTn id="70" dur="1" fill="hold">
                                          <p:stCondLst>
                                            <p:cond delay="249"/>
                                          </p:stCondLst>
                                        </p:cTn>
                                        <p:tgtEl>
                                          <p:spTgt spid="54"/>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250"/>
                                        <p:tgtEl>
                                          <p:spTgt spid="40"/>
                                        </p:tgtEl>
                                      </p:cBhvr>
                                    </p:animEffect>
                                    <p:set>
                                      <p:cBhvr>
                                        <p:cTn id="73" dur="1" fill="hold">
                                          <p:stCondLst>
                                            <p:cond delay="249"/>
                                          </p:stCondLst>
                                        </p:cTn>
                                        <p:tgtEl>
                                          <p:spTgt spid="40"/>
                                        </p:tgtEl>
                                        <p:attrNameLst>
                                          <p:attrName>style.visibility</p:attrName>
                                        </p:attrNameLst>
                                      </p:cBhvr>
                                      <p:to>
                                        <p:strVal val="hidden"/>
                                      </p:to>
                                    </p:set>
                                  </p:childTnLst>
                                </p:cTn>
                              </p:par>
                              <p:par>
                                <p:cTn id="74" presetID="10" presetClass="exit" presetSubtype="0" fill="hold" nodeType="withEffect">
                                  <p:stCondLst>
                                    <p:cond delay="0"/>
                                  </p:stCondLst>
                                  <p:childTnLst>
                                    <p:animEffect transition="out" filter="fade">
                                      <p:cBhvr>
                                        <p:cTn id="75" dur="250"/>
                                        <p:tgtEl>
                                          <p:spTgt spid="68"/>
                                        </p:tgtEl>
                                      </p:cBhvr>
                                    </p:animEffect>
                                    <p:set>
                                      <p:cBhvr>
                                        <p:cTn id="76" dur="1" fill="hold">
                                          <p:stCondLst>
                                            <p:cond delay="249"/>
                                          </p:stCondLst>
                                        </p:cTn>
                                        <p:tgtEl>
                                          <p:spTgt spid="68"/>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250"/>
                                        <p:tgtEl>
                                          <p:spTgt spid="67"/>
                                        </p:tgtEl>
                                      </p:cBhvr>
                                    </p:animEffect>
                                    <p:set>
                                      <p:cBhvr>
                                        <p:cTn id="79" dur="1" fill="hold">
                                          <p:stCondLst>
                                            <p:cond delay="249"/>
                                          </p:stCondLst>
                                        </p:cTn>
                                        <p:tgtEl>
                                          <p:spTgt spid="67"/>
                                        </p:tgtEl>
                                        <p:attrNameLst>
                                          <p:attrName>style.visibility</p:attrName>
                                        </p:attrNameLst>
                                      </p:cBhvr>
                                      <p:to>
                                        <p:strVal val="hidden"/>
                                      </p:to>
                                    </p:set>
                                  </p:childTnLst>
                                </p:cTn>
                              </p:par>
                              <p:par>
                                <p:cTn id="80" presetID="10" presetClass="exit" presetSubtype="0" fill="hold" nodeType="withEffect">
                                  <p:stCondLst>
                                    <p:cond delay="0"/>
                                  </p:stCondLst>
                                  <p:childTnLst>
                                    <p:animEffect transition="out" filter="fade">
                                      <p:cBhvr>
                                        <p:cTn id="81" dur="250"/>
                                        <p:tgtEl>
                                          <p:spTgt spid="57"/>
                                        </p:tgtEl>
                                      </p:cBhvr>
                                    </p:animEffect>
                                    <p:set>
                                      <p:cBhvr>
                                        <p:cTn id="82" dur="1" fill="hold">
                                          <p:stCondLst>
                                            <p:cond delay="249"/>
                                          </p:stCondLst>
                                        </p:cTn>
                                        <p:tgtEl>
                                          <p:spTgt spid="57"/>
                                        </p:tgtEl>
                                        <p:attrNameLst>
                                          <p:attrName>style.visibility</p:attrName>
                                        </p:attrNameLst>
                                      </p:cBhvr>
                                      <p:to>
                                        <p:strVal val="hidden"/>
                                      </p:to>
                                    </p:set>
                                  </p:childTnLst>
                                </p:cTn>
                              </p:par>
                              <p:par>
                                <p:cTn id="83" presetID="10" presetClass="exit" presetSubtype="0" fill="hold" nodeType="withEffect">
                                  <p:stCondLst>
                                    <p:cond delay="0"/>
                                  </p:stCondLst>
                                  <p:childTnLst>
                                    <p:animEffect transition="out" filter="fade">
                                      <p:cBhvr>
                                        <p:cTn id="84" dur="250"/>
                                        <p:tgtEl>
                                          <p:spTgt spid="62"/>
                                        </p:tgtEl>
                                      </p:cBhvr>
                                    </p:animEffect>
                                    <p:set>
                                      <p:cBhvr>
                                        <p:cTn id="85" dur="1" fill="hold">
                                          <p:stCondLst>
                                            <p:cond delay="249"/>
                                          </p:stCondLst>
                                        </p:cTn>
                                        <p:tgtEl>
                                          <p:spTgt spid="62"/>
                                        </p:tgtEl>
                                        <p:attrNameLst>
                                          <p:attrName>style.visibility</p:attrName>
                                        </p:attrNameLst>
                                      </p:cBhvr>
                                      <p:to>
                                        <p:strVal val="hidden"/>
                                      </p:to>
                                    </p:set>
                                  </p:childTnLst>
                                </p:cTn>
                              </p:par>
                            </p:childTnLst>
                          </p:cTn>
                        </p:par>
                        <p:par>
                          <p:cTn id="86" fill="hold">
                            <p:stCondLst>
                              <p:cond delay="6000"/>
                            </p:stCondLst>
                            <p:childTnLst>
                              <p:par>
                                <p:cTn id="87" presetID="10" presetClass="exit" presetSubtype="0" fill="hold" nodeType="afterEffect">
                                  <p:stCondLst>
                                    <p:cond delay="0"/>
                                  </p:stCondLst>
                                  <p:childTnLst>
                                    <p:animEffect transition="out" filter="fade">
                                      <p:cBhvr>
                                        <p:cTn id="88" dur="500"/>
                                        <p:tgtEl>
                                          <p:spTgt spid="39"/>
                                        </p:tgtEl>
                                      </p:cBhvr>
                                    </p:animEffect>
                                    <p:set>
                                      <p:cBhvr>
                                        <p:cTn id="89" dur="1" fill="hold">
                                          <p:stCondLst>
                                            <p:cond delay="499"/>
                                          </p:stCondLst>
                                        </p:cTn>
                                        <p:tgtEl>
                                          <p:spTgt spid="39"/>
                                        </p:tgtEl>
                                        <p:attrNameLst>
                                          <p:attrName>style.visibility</p:attrName>
                                        </p:attrNameLst>
                                      </p:cBhvr>
                                      <p:to>
                                        <p:strVal val="hidden"/>
                                      </p:to>
                                    </p:set>
                                  </p:childTnLst>
                                </p:cTn>
                              </p:par>
                              <p:par>
                                <p:cTn id="90" presetID="10" presetClass="exit" presetSubtype="0" fill="hold" nodeType="withEffect">
                                  <p:stCondLst>
                                    <p:cond delay="250"/>
                                  </p:stCondLst>
                                  <p:childTnLst>
                                    <p:animEffect transition="out" filter="fade">
                                      <p:cBhvr>
                                        <p:cTn id="91" dur="500"/>
                                        <p:tgtEl>
                                          <p:spTgt spid="41"/>
                                        </p:tgtEl>
                                      </p:cBhvr>
                                    </p:animEffect>
                                    <p:set>
                                      <p:cBhvr>
                                        <p:cTn id="92" dur="1" fill="hold">
                                          <p:stCondLst>
                                            <p:cond delay="499"/>
                                          </p:stCondLst>
                                        </p:cTn>
                                        <p:tgtEl>
                                          <p:spTgt spid="41"/>
                                        </p:tgtEl>
                                        <p:attrNameLst>
                                          <p:attrName>style.visibility</p:attrName>
                                        </p:attrNameLst>
                                      </p:cBhvr>
                                      <p:to>
                                        <p:strVal val="hidden"/>
                                      </p:to>
                                    </p:set>
                                  </p:childTnLst>
                                </p:cTn>
                              </p:par>
                            </p:childTnLst>
                          </p:cTn>
                        </p:par>
                        <p:par>
                          <p:cTn id="93" fill="hold">
                            <p:stCondLst>
                              <p:cond delay="6750"/>
                            </p:stCondLst>
                            <p:childTnLst>
                              <p:par>
                                <p:cTn id="94" presetID="10" presetClass="exit" presetSubtype="0" fill="hold" nodeType="afterEffect">
                                  <p:stCondLst>
                                    <p:cond delay="0"/>
                                  </p:stCondLst>
                                  <p:childTnLst>
                                    <p:animEffect transition="out" filter="fade">
                                      <p:cBhvr>
                                        <p:cTn id="95" dur="500"/>
                                        <p:tgtEl>
                                          <p:spTgt spid="10"/>
                                        </p:tgtEl>
                                      </p:cBhvr>
                                    </p:animEffect>
                                    <p:set>
                                      <p:cBhvr>
                                        <p:cTn id="96"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76766" y="4834324"/>
            <a:ext cx="13536709" cy="2301370"/>
            <a:chOff x="-703661" y="4378191"/>
            <a:chExt cx="13536709" cy="2301370"/>
          </a:xfrm>
        </p:grpSpPr>
        <p:pic>
          <p:nvPicPr>
            <p:cNvPr id="61" name="Picture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3661" y="4378191"/>
              <a:ext cx="1607803" cy="694552"/>
            </a:xfrm>
            <a:prstGeom prst="roundRect">
              <a:avLst/>
            </a:prstGeom>
            <a:ln>
              <a:solidFill>
                <a:schemeClr val="bg2">
                  <a:lumMod val="75000"/>
                </a:schemeClr>
              </a:solidFill>
            </a:ln>
          </p:spPr>
        </p:pic>
        <p:pic>
          <p:nvPicPr>
            <p:cNvPr id="63" name="Picture 6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468" y="4378191"/>
              <a:ext cx="1607803" cy="694552"/>
            </a:xfrm>
            <a:prstGeom prst="roundRect">
              <a:avLst/>
            </a:prstGeom>
            <a:ln>
              <a:solidFill>
                <a:schemeClr val="bg2">
                  <a:lumMod val="75000"/>
                </a:schemeClr>
              </a:solidFill>
            </a:ln>
          </p:spPr>
        </p:pic>
        <p:pic>
          <p:nvPicPr>
            <p:cNvPr id="64" name="Picture 6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04597" y="4378191"/>
              <a:ext cx="1607803" cy="694552"/>
            </a:xfrm>
            <a:prstGeom prst="roundRect">
              <a:avLst/>
            </a:prstGeom>
            <a:ln>
              <a:solidFill>
                <a:schemeClr val="bg2">
                  <a:lumMod val="75000"/>
                </a:schemeClr>
              </a:solidFill>
            </a:ln>
          </p:spPr>
        </p:pic>
        <p:pic>
          <p:nvPicPr>
            <p:cNvPr id="67" name="Picture 6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6984" y="4378191"/>
              <a:ext cx="1607803" cy="694552"/>
            </a:xfrm>
            <a:prstGeom prst="roundRect">
              <a:avLst/>
            </a:prstGeom>
            <a:ln>
              <a:solidFill>
                <a:schemeClr val="bg2">
                  <a:lumMod val="75000"/>
                </a:schemeClr>
              </a:solidFill>
            </a:ln>
          </p:spPr>
        </p:pic>
        <p:pic>
          <p:nvPicPr>
            <p:cNvPr id="68" name="Picture 6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1113" y="4378191"/>
              <a:ext cx="1607803" cy="694552"/>
            </a:xfrm>
            <a:prstGeom prst="roundRect">
              <a:avLst/>
            </a:prstGeom>
            <a:ln>
              <a:solidFill>
                <a:schemeClr val="bg2">
                  <a:lumMod val="75000"/>
                </a:schemeClr>
              </a:solidFill>
            </a:ln>
          </p:spPr>
        </p:pic>
        <p:pic>
          <p:nvPicPr>
            <p:cNvPr id="69" name="Picture 6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25245" y="4378191"/>
              <a:ext cx="1607803" cy="694552"/>
            </a:xfrm>
            <a:prstGeom prst="roundRect">
              <a:avLst/>
            </a:prstGeom>
            <a:ln>
              <a:solidFill>
                <a:schemeClr val="bg2">
                  <a:lumMod val="75000"/>
                </a:schemeClr>
              </a:solidFill>
            </a:ln>
          </p:spPr>
        </p:pic>
        <p:pic>
          <p:nvPicPr>
            <p:cNvPr id="70" name="Picture 6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3661" y="5181600"/>
              <a:ext cx="1607803" cy="694552"/>
            </a:xfrm>
            <a:prstGeom prst="roundRect">
              <a:avLst/>
            </a:prstGeom>
            <a:ln>
              <a:solidFill>
                <a:schemeClr val="bg2">
                  <a:lumMod val="75000"/>
                </a:schemeClr>
              </a:solidFill>
            </a:ln>
          </p:spPr>
        </p:pic>
        <p:pic>
          <p:nvPicPr>
            <p:cNvPr id="71" name="Picture 7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468" y="5181600"/>
              <a:ext cx="1607803" cy="694552"/>
            </a:xfrm>
            <a:prstGeom prst="roundRect">
              <a:avLst/>
            </a:prstGeom>
            <a:ln>
              <a:solidFill>
                <a:schemeClr val="bg2">
                  <a:lumMod val="75000"/>
                </a:schemeClr>
              </a:solidFill>
            </a:ln>
          </p:spPr>
        </p:pic>
        <p:pic>
          <p:nvPicPr>
            <p:cNvPr id="74" name="Picture 7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04597" y="5181600"/>
              <a:ext cx="1607803" cy="694552"/>
            </a:xfrm>
            <a:prstGeom prst="roundRect">
              <a:avLst/>
            </a:prstGeom>
            <a:ln>
              <a:solidFill>
                <a:schemeClr val="bg2">
                  <a:lumMod val="75000"/>
                </a:schemeClr>
              </a:solidFill>
            </a:ln>
          </p:spPr>
        </p:pic>
        <p:pic>
          <p:nvPicPr>
            <p:cNvPr id="77" name="Picture 7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6984" y="5181600"/>
              <a:ext cx="1607803" cy="694552"/>
            </a:xfrm>
            <a:prstGeom prst="roundRect">
              <a:avLst/>
            </a:prstGeom>
            <a:ln>
              <a:solidFill>
                <a:schemeClr val="bg2">
                  <a:lumMod val="75000"/>
                </a:schemeClr>
              </a:solidFill>
            </a:ln>
          </p:spPr>
        </p:pic>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1113" y="5181600"/>
              <a:ext cx="1607803" cy="694552"/>
            </a:xfrm>
            <a:prstGeom prst="roundRect">
              <a:avLst/>
            </a:prstGeom>
            <a:ln>
              <a:solidFill>
                <a:schemeClr val="bg2">
                  <a:lumMod val="75000"/>
                </a:schemeClr>
              </a:solidFill>
            </a:ln>
          </p:spPr>
        </p:pic>
        <p:pic>
          <p:nvPicPr>
            <p:cNvPr id="79" name="Picture 7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25245" y="5181600"/>
              <a:ext cx="1607803" cy="694552"/>
            </a:xfrm>
            <a:prstGeom prst="roundRect">
              <a:avLst/>
            </a:prstGeom>
            <a:ln>
              <a:solidFill>
                <a:schemeClr val="bg2">
                  <a:lumMod val="75000"/>
                </a:schemeClr>
              </a:solidFill>
            </a:ln>
          </p:spPr>
        </p:pic>
        <p:pic>
          <p:nvPicPr>
            <p:cNvPr id="80" name="Picture 7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3661" y="5985009"/>
              <a:ext cx="1607803" cy="694552"/>
            </a:xfrm>
            <a:prstGeom prst="roundRect">
              <a:avLst/>
            </a:prstGeom>
            <a:ln>
              <a:solidFill>
                <a:schemeClr val="bg2">
                  <a:lumMod val="75000"/>
                </a:schemeClr>
              </a:solidFill>
            </a:ln>
          </p:spPr>
        </p:pic>
        <p:pic>
          <p:nvPicPr>
            <p:cNvPr id="81" name="Picture 8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468" y="5985009"/>
              <a:ext cx="1607803" cy="694552"/>
            </a:xfrm>
            <a:prstGeom prst="roundRect">
              <a:avLst/>
            </a:prstGeom>
            <a:ln>
              <a:solidFill>
                <a:schemeClr val="bg2">
                  <a:lumMod val="75000"/>
                </a:schemeClr>
              </a:solidFill>
            </a:ln>
          </p:spPr>
        </p:pic>
        <p:pic>
          <p:nvPicPr>
            <p:cNvPr id="82" name="Picture 8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04597" y="5985009"/>
              <a:ext cx="1607803" cy="694552"/>
            </a:xfrm>
            <a:prstGeom prst="roundRect">
              <a:avLst/>
            </a:prstGeom>
            <a:ln>
              <a:solidFill>
                <a:schemeClr val="bg2">
                  <a:lumMod val="75000"/>
                </a:schemeClr>
              </a:solidFill>
            </a:ln>
          </p:spPr>
        </p:pic>
        <p:pic>
          <p:nvPicPr>
            <p:cNvPr id="83" name="Picture 8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08726" y="5985009"/>
              <a:ext cx="1607803" cy="694552"/>
            </a:xfrm>
            <a:prstGeom prst="roundRect">
              <a:avLst/>
            </a:prstGeom>
            <a:ln>
              <a:solidFill>
                <a:schemeClr val="bg2">
                  <a:lumMod val="75000"/>
                </a:schemeClr>
              </a:solidFill>
            </a:ln>
          </p:spPr>
        </p:pic>
        <p:pic>
          <p:nvPicPr>
            <p:cNvPr id="84" name="Picture 8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12855" y="5985009"/>
              <a:ext cx="1607803" cy="694552"/>
            </a:xfrm>
            <a:prstGeom prst="roundRect">
              <a:avLst/>
            </a:prstGeom>
            <a:ln>
              <a:solidFill>
                <a:schemeClr val="bg2">
                  <a:lumMod val="75000"/>
                </a:schemeClr>
              </a:solidFill>
            </a:ln>
          </p:spPr>
        </p:pic>
        <p:pic>
          <p:nvPicPr>
            <p:cNvPr id="85" name="Picture 8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6984" y="5985009"/>
              <a:ext cx="1607803" cy="694552"/>
            </a:xfrm>
            <a:prstGeom prst="roundRect">
              <a:avLst/>
            </a:prstGeom>
            <a:ln>
              <a:solidFill>
                <a:schemeClr val="bg2">
                  <a:lumMod val="75000"/>
                </a:schemeClr>
              </a:solidFill>
            </a:ln>
          </p:spPr>
        </p:pic>
        <p:pic>
          <p:nvPicPr>
            <p:cNvPr id="86" name="Picture 8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1113" y="5985009"/>
              <a:ext cx="1607803" cy="694552"/>
            </a:xfrm>
            <a:prstGeom prst="roundRect">
              <a:avLst/>
            </a:prstGeom>
            <a:ln>
              <a:solidFill>
                <a:schemeClr val="bg2">
                  <a:lumMod val="75000"/>
                </a:schemeClr>
              </a:solidFill>
            </a:ln>
          </p:spPr>
        </p:pic>
        <p:pic>
          <p:nvPicPr>
            <p:cNvPr id="87" name="Picture 8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25245" y="5985009"/>
              <a:ext cx="1607803" cy="694552"/>
            </a:xfrm>
            <a:prstGeom prst="roundRect">
              <a:avLst/>
            </a:prstGeom>
            <a:ln>
              <a:solidFill>
                <a:schemeClr val="bg2">
                  <a:lumMod val="75000"/>
                </a:schemeClr>
              </a:solidFill>
            </a:ln>
          </p:spPr>
        </p:pic>
      </p:grpSp>
      <p:grpSp>
        <p:nvGrpSpPr>
          <p:cNvPr id="88" name="Group 87"/>
          <p:cNvGrpSpPr/>
          <p:nvPr/>
        </p:nvGrpSpPr>
        <p:grpSpPr>
          <a:xfrm>
            <a:off x="4435624" y="3580375"/>
            <a:ext cx="3311540" cy="694552"/>
            <a:chOff x="4408729" y="3580375"/>
            <a:chExt cx="3311540" cy="694552"/>
          </a:xfrm>
        </p:grpSpPr>
        <p:pic>
          <p:nvPicPr>
            <p:cNvPr id="89" name="Picture 8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08729" y="3580375"/>
              <a:ext cx="1607803" cy="694552"/>
            </a:xfrm>
            <a:prstGeom prst="roundRect">
              <a:avLst/>
            </a:prstGeom>
            <a:ln>
              <a:solidFill>
                <a:schemeClr val="bg2">
                  <a:lumMod val="75000"/>
                </a:schemeClr>
              </a:solidFill>
            </a:ln>
          </p:spPr>
        </p:pic>
        <p:pic>
          <p:nvPicPr>
            <p:cNvPr id="90" name="Picture 8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12466" y="3580375"/>
              <a:ext cx="1607803" cy="694552"/>
            </a:xfrm>
            <a:prstGeom prst="roundRect">
              <a:avLst/>
            </a:prstGeom>
            <a:ln>
              <a:solidFill>
                <a:schemeClr val="bg2">
                  <a:lumMod val="75000"/>
                </a:schemeClr>
              </a:solidFill>
            </a:ln>
          </p:spPr>
        </p:pic>
      </p:grpSp>
      <p:sp>
        <p:nvSpPr>
          <p:cNvPr id="92" name="TextBox 91"/>
          <p:cNvSpPr txBox="1"/>
          <p:nvPr/>
        </p:nvSpPr>
        <p:spPr>
          <a:xfrm>
            <a:off x="339026" y="4417605"/>
            <a:ext cx="3635453" cy="295466"/>
          </a:xfrm>
          <a:prstGeom prst="rect">
            <a:avLst/>
          </a:prstGeom>
          <a:noFill/>
        </p:spPr>
        <p:txBody>
          <a:bodyPr wrap="square" lIns="0" tIns="0" rIns="0" bIns="0" rtlCol="0">
            <a:spAutoFit/>
          </a:bodyPr>
          <a:lstStyle>
            <a:defPPr>
              <a:defRPr lang="en-US"/>
            </a:defPPr>
            <a:lvl1pPr defTabSz="1218987">
              <a:lnSpc>
                <a:spcPct val="80000"/>
              </a:lnSpc>
              <a:buSzPct val="80000"/>
              <a:defRPr>
                <a:solidFill>
                  <a:schemeClr val="tx1">
                    <a:alpha val="99000"/>
                  </a:schemeClr>
                </a:solidFill>
              </a:defRPr>
            </a:lvl1pPr>
          </a:lstStyle>
          <a:p>
            <a:r>
              <a:rPr lang="en-US" dirty="0"/>
              <a:t>Windows Azure </a:t>
            </a:r>
            <a:r>
              <a:rPr lang="zh-CN" altLang="en-US" dirty="0" smtClean="0"/>
              <a:t>数据中心</a:t>
            </a:r>
            <a:endParaRPr lang="en-US" dirty="0"/>
          </a:p>
        </p:txBody>
      </p:sp>
      <p:grpSp>
        <p:nvGrpSpPr>
          <p:cNvPr id="42" name="Group 41"/>
          <p:cNvGrpSpPr/>
          <p:nvPr/>
        </p:nvGrpSpPr>
        <p:grpSpPr>
          <a:xfrm>
            <a:off x="4435624" y="4343400"/>
            <a:ext cx="3311540" cy="694552"/>
            <a:chOff x="4408729" y="3580375"/>
            <a:chExt cx="3311540" cy="694552"/>
          </a:xfrm>
        </p:grpSpPr>
        <p:pic>
          <p:nvPicPr>
            <p:cNvPr id="43" name="Picture 4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08729" y="3580375"/>
              <a:ext cx="1607803" cy="694552"/>
            </a:xfrm>
            <a:prstGeom prst="roundRect">
              <a:avLst/>
            </a:prstGeom>
            <a:ln>
              <a:solidFill>
                <a:schemeClr val="bg2">
                  <a:lumMod val="75000"/>
                </a:schemeClr>
              </a:solidFill>
            </a:ln>
          </p:spPr>
        </p:pic>
        <p:pic>
          <p:nvPicPr>
            <p:cNvPr id="44" name="Picture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12466" y="3580375"/>
              <a:ext cx="1607803" cy="694552"/>
            </a:xfrm>
            <a:prstGeom prst="roundRect">
              <a:avLst/>
            </a:prstGeom>
            <a:ln>
              <a:solidFill>
                <a:schemeClr val="bg2">
                  <a:lumMod val="75000"/>
                </a:schemeClr>
              </a:solidFill>
            </a:ln>
          </p:spPr>
        </p:pic>
      </p:grpSp>
      <p:grpSp>
        <p:nvGrpSpPr>
          <p:cNvPr id="40" name="Group 39"/>
          <p:cNvGrpSpPr/>
          <p:nvPr/>
        </p:nvGrpSpPr>
        <p:grpSpPr>
          <a:xfrm>
            <a:off x="5304100" y="1099173"/>
            <a:ext cx="1567543" cy="979715"/>
            <a:chOff x="2075433" y="3557736"/>
            <a:chExt cx="1567543" cy="979715"/>
          </a:xfrm>
        </p:grpSpPr>
        <p:sp>
          <p:nvSpPr>
            <p:cNvPr id="41" name="Rounded Rectangle 40"/>
            <p:cNvSpPr/>
            <p:nvPr/>
          </p:nvSpPr>
          <p:spPr bwMode="auto">
            <a:xfrm>
              <a:off x="2075433" y="3557736"/>
              <a:ext cx="1567543" cy="979715"/>
            </a:xfrm>
            <a:prstGeom prst="roundRect">
              <a:avLst>
                <a:gd name="adj" fmla="val 2011"/>
              </a:avLst>
            </a:prstGeom>
            <a:solidFill>
              <a:schemeClr val="accent2"/>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45" name="Picture 44"/>
            <p:cNvPicPr>
              <a:picLocks noChangeAspect="1"/>
            </p:cNvPicPr>
            <p:nvPr/>
          </p:nvPicPr>
          <p:blipFill>
            <a:blip r:embed="rId5" cstate="print">
              <a:duotone>
                <a:prstClr val="black"/>
                <a:schemeClr val="bg1">
                  <a:tint val="45000"/>
                  <a:satMod val="400000"/>
                </a:schemeClr>
              </a:duotone>
              <a:extLst>
                <a:ext uri="{BEBA8EAE-BF5A-486C-A8C5-ECC9F3942E4B}">
                  <a14:imgProps xmlns:a14="http://schemas.microsoft.com/office/drawing/2010/main">
                    <a14:imgLayer r:embed="rId6">
                      <a14:imgEffect>
                        <a14:colorTemperature colorTemp="15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2180502" y="3787445"/>
              <a:ext cx="526347" cy="526347"/>
            </a:xfrm>
            <a:prstGeom prst="rect">
              <a:avLst/>
            </a:prstGeom>
          </p:spPr>
        </p:pic>
        <p:sp>
          <p:nvSpPr>
            <p:cNvPr id="46" name="TextBox 45"/>
            <p:cNvSpPr txBox="1"/>
            <p:nvPr/>
          </p:nvSpPr>
          <p:spPr>
            <a:xfrm>
              <a:off x="2762201" y="3846372"/>
              <a:ext cx="615553" cy="196977"/>
            </a:xfrm>
            <a:prstGeom prst="rect">
              <a:avLst/>
            </a:prstGeom>
            <a:noFill/>
          </p:spPr>
          <p:txBody>
            <a:bodyPr wrap="none" lIns="0" tIns="0" rIns="0" bIns="0" rtlCol="0">
              <a:spAutoFit/>
            </a:bodyPr>
            <a:lstStyle/>
            <a:p>
              <a:pPr defTabSz="1218987">
                <a:lnSpc>
                  <a:spcPct val="80000"/>
                </a:lnSpc>
                <a:buSzPct val="80000"/>
              </a:pPr>
              <a:r>
                <a:rPr lang="zh-CN" altLang="en-US" sz="1600" dirty="0" smtClean="0">
                  <a:solidFill>
                    <a:srgbClr val="FFFFFF">
                      <a:alpha val="99000"/>
                    </a:srgbClr>
                  </a:solidFill>
                </a:rPr>
                <a:t>服务包</a:t>
              </a:r>
              <a:endParaRPr lang="en-US" sz="1600" dirty="0">
                <a:solidFill>
                  <a:srgbClr val="FFFFFF">
                    <a:alpha val="99000"/>
                  </a:srgbClr>
                </a:solidFill>
              </a:endParaRPr>
            </a:p>
          </p:txBody>
        </p:sp>
      </p:grpSp>
      <p:sp>
        <p:nvSpPr>
          <p:cNvPr id="35" name="TextBox 34"/>
          <p:cNvSpPr txBox="1"/>
          <p:nvPr/>
        </p:nvSpPr>
        <p:spPr>
          <a:xfrm>
            <a:off x="519113" y="376411"/>
            <a:ext cx="3564932" cy="984885"/>
          </a:xfrm>
          <a:prstGeom prst="rect">
            <a:avLst/>
          </a:prstGeom>
          <a:noFill/>
        </p:spPr>
        <p:txBody>
          <a:bodyPr wrap="square" lIns="0" tIns="0" rIns="0" bIns="0" rtlCol="0">
            <a:spAutoFit/>
          </a:bodyPr>
          <a:lstStyle/>
          <a:p>
            <a:pPr>
              <a:lnSpc>
                <a:spcPct val="90000"/>
              </a:lnSpc>
              <a:spcAft>
                <a:spcPts val="600"/>
              </a:spcAft>
              <a:buSzPct val="80000"/>
            </a:pPr>
            <a:r>
              <a:rPr lang="zh-CN" altLang="en-US" sz="2000" dirty="0">
                <a:solidFill>
                  <a:schemeClr val="accent4">
                    <a:alpha val="99000"/>
                  </a:schemeClr>
                </a:solidFill>
              </a:rPr>
              <a:t>提供角色实例</a:t>
            </a:r>
            <a:endParaRPr lang="en-US" altLang="zh-CN" sz="2000" dirty="0">
              <a:solidFill>
                <a:schemeClr val="accent4">
                  <a:alpha val="99000"/>
                </a:schemeClr>
              </a:solidFill>
            </a:endParaRPr>
          </a:p>
          <a:p>
            <a:pPr>
              <a:lnSpc>
                <a:spcPct val="90000"/>
              </a:lnSpc>
              <a:spcAft>
                <a:spcPts val="600"/>
              </a:spcAft>
              <a:buSzPct val="80000"/>
            </a:pPr>
            <a:r>
              <a:rPr lang="zh-CN" altLang="en-US" sz="2000" dirty="0">
                <a:solidFill>
                  <a:schemeClr val="tx1">
                    <a:lumMod val="60000"/>
                    <a:lumOff val="40000"/>
                    <a:alpha val="99000"/>
                  </a:schemeClr>
                </a:solidFill>
              </a:rPr>
              <a:t>部署应用程序代码</a:t>
            </a:r>
            <a:endParaRPr lang="en-US" altLang="zh-CN" sz="2000" dirty="0">
              <a:solidFill>
                <a:schemeClr val="tx1">
                  <a:lumMod val="60000"/>
                  <a:lumOff val="40000"/>
                  <a:alpha val="99000"/>
                </a:schemeClr>
              </a:solidFill>
            </a:endParaRPr>
          </a:p>
          <a:p>
            <a:pPr>
              <a:lnSpc>
                <a:spcPct val="90000"/>
              </a:lnSpc>
              <a:spcAft>
                <a:spcPts val="600"/>
              </a:spcAft>
              <a:buSzPct val="80000"/>
            </a:pPr>
            <a:r>
              <a:rPr lang="zh-CN" altLang="en-US" sz="2000" dirty="0">
                <a:solidFill>
                  <a:schemeClr val="tx1">
                    <a:lumMod val="60000"/>
                    <a:lumOff val="40000"/>
                    <a:alpha val="99000"/>
                  </a:schemeClr>
                </a:solidFill>
              </a:rPr>
              <a:t>配置网络</a:t>
            </a:r>
            <a:endParaRPr lang="en-US" altLang="zh-CN" sz="2000" dirty="0">
              <a:solidFill>
                <a:schemeClr val="tx1">
                  <a:lumMod val="60000"/>
                  <a:lumOff val="40000"/>
                  <a:alpha val="99000"/>
                </a:schemeClr>
              </a:solidFill>
            </a:endParaRPr>
          </a:p>
        </p:txBody>
      </p:sp>
    </p:spTree>
    <p:extLst>
      <p:ext uri="{BB962C8B-B14F-4D97-AF65-F5344CB8AC3E}">
        <p14:creationId xmlns:p14="http://schemas.microsoft.com/office/powerpoint/2010/main" val="37137087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path" presetSubtype="0" accel="50000" decel="50000" fill="hold" nodeType="withEffect">
                                  <p:stCondLst>
                                    <p:cond delay="0"/>
                                  </p:stCondLst>
                                  <p:childTnLst>
                                    <p:animMotion origin="layout" path="M -4.43678E-6 -2.64985E-6 L -4.43678E-6 0.18352 " pathEditMode="relative" rAng="0" ptsTypes="AA">
                                      <p:cBhvr>
                                        <p:cTn id="11" dur="2000" fill="hold"/>
                                        <p:tgtEl>
                                          <p:spTgt spid="88"/>
                                        </p:tgtEl>
                                        <p:attrNameLst>
                                          <p:attrName>ppt_x</p:attrName>
                                          <p:attrName>ppt_y</p:attrName>
                                        </p:attrNameLst>
                                      </p:cBhvr>
                                      <p:rCtr x="0" y="9165"/>
                                    </p:animMotion>
                                  </p:childTnLst>
                                </p:cTn>
                              </p:par>
                              <p:par>
                                <p:cTn id="12" presetID="10" presetClass="entr" presetSubtype="0" fill="hold" grpId="0" nodeType="withEffect">
                                  <p:stCondLst>
                                    <p:cond delay="2500"/>
                                  </p:stCondLst>
                                  <p:childTnLst>
                                    <p:set>
                                      <p:cBhvr>
                                        <p:cTn id="13" dur="1" fill="hold">
                                          <p:stCondLst>
                                            <p:cond delay="0"/>
                                          </p:stCondLst>
                                        </p:cTn>
                                        <p:tgtEl>
                                          <p:spTgt spid="92"/>
                                        </p:tgtEl>
                                        <p:attrNameLst>
                                          <p:attrName>style.visibility</p:attrName>
                                        </p:attrNameLst>
                                      </p:cBhvr>
                                      <p:to>
                                        <p:strVal val="visible"/>
                                      </p:to>
                                    </p:set>
                                    <p:animEffect transition="in" filter="fade">
                                      <p:cBhvr>
                                        <p:cTn id="14" dur="500"/>
                                        <p:tgtEl>
                                          <p:spTgt spid="92"/>
                                        </p:tgtEl>
                                      </p:cBhvr>
                                    </p:animEffect>
                                  </p:childTnLst>
                                </p:cTn>
                              </p:par>
                              <p:par>
                                <p:cTn id="15" presetID="42" presetClass="path" presetSubtype="0" accel="50000" decel="50000" fill="hold" nodeType="withEffect">
                                  <p:stCondLst>
                                    <p:cond delay="0"/>
                                  </p:stCondLst>
                                  <p:childTnLst>
                                    <p:animMotion origin="layout" path="M -4.43678E-6 5.25341E-7 L -4.43678E-6 0.18884 " pathEditMode="relative" rAng="0" ptsTypes="AA">
                                      <p:cBhvr>
                                        <p:cTn id="16" dur="2000" fill="hold"/>
                                        <p:tgtEl>
                                          <p:spTgt spid="42"/>
                                        </p:tgtEl>
                                        <p:attrNameLst>
                                          <p:attrName>ppt_x</p:attrName>
                                          <p:attrName>ppt_y</p:attrName>
                                        </p:attrNameLst>
                                      </p:cBhvr>
                                      <p:rCtr x="0" y="944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5532231" y="1943286"/>
            <a:ext cx="1091422" cy="2673208"/>
            <a:chOff x="5556414" y="2061552"/>
            <a:chExt cx="1091422" cy="2554941"/>
          </a:xfrm>
        </p:grpSpPr>
        <p:sp>
          <p:nvSpPr>
            <p:cNvPr id="43" name="Down Arrow 42"/>
            <p:cNvSpPr/>
            <p:nvPr/>
          </p:nvSpPr>
          <p:spPr bwMode="auto">
            <a:xfrm>
              <a:off x="5556414" y="2061552"/>
              <a:ext cx="286871" cy="2554941"/>
            </a:xfrm>
            <a:prstGeom prst="downArrow">
              <a:avLst>
                <a:gd name="adj1" fmla="val 42122"/>
                <a:gd name="adj2" fmla="val 62085"/>
              </a:avLst>
            </a:prstGeom>
            <a:solidFill>
              <a:schemeClr val="tx2">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4" name="Down Arrow 43"/>
            <p:cNvSpPr/>
            <p:nvPr/>
          </p:nvSpPr>
          <p:spPr bwMode="auto">
            <a:xfrm>
              <a:off x="6360965" y="2061552"/>
              <a:ext cx="286871" cy="2554941"/>
            </a:xfrm>
            <a:prstGeom prst="downArrow">
              <a:avLst>
                <a:gd name="adj1" fmla="val 42122"/>
                <a:gd name="adj2" fmla="val 62085"/>
              </a:avLst>
            </a:prstGeom>
            <a:solidFill>
              <a:schemeClr val="tx2">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72" name="Picture 7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35624" y="4834352"/>
            <a:ext cx="1607803" cy="694552"/>
          </a:xfrm>
          <a:prstGeom prst="roundRect">
            <a:avLst/>
          </a:prstGeom>
          <a:ln>
            <a:solidFill>
              <a:schemeClr val="bg2">
                <a:lumMod val="75000"/>
              </a:schemeClr>
            </a:solidFill>
          </a:ln>
        </p:spPr>
      </p:pic>
      <p:pic>
        <p:nvPicPr>
          <p:cNvPr id="73" name="Picture 7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39361" y="4834352"/>
            <a:ext cx="1607803" cy="694552"/>
          </a:xfrm>
          <a:prstGeom prst="roundRect">
            <a:avLst/>
          </a:prstGeom>
          <a:ln>
            <a:solidFill>
              <a:schemeClr val="bg2">
                <a:lumMod val="75000"/>
              </a:schemeClr>
            </a:solidFill>
          </a:ln>
        </p:spPr>
      </p:pic>
      <p:grpSp>
        <p:nvGrpSpPr>
          <p:cNvPr id="2" name="Group 1"/>
          <p:cNvGrpSpPr/>
          <p:nvPr/>
        </p:nvGrpSpPr>
        <p:grpSpPr>
          <a:xfrm>
            <a:off x="-676766" y="4834324"/>
            <a:ext cx="13536709" cy="2301370"/>
            <a:chOff x="-703661" y="4378191"/>
            <a:chExt cx="13536709" cy="2301370"/>
          </a:xfrm>
        </p:grpSpPr>
        <p:pic>
          <p:nvPicPr>
            <p:cNvPr id="61" name="Picture 6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3661" y="4378191"/>
              <a:ext cx="1607803" cy="694552"/>
            </a:xfrm>
            <a:prstGeom prst="roundRect">
              <a:avLst/>
            </a:prstGeom>
            <a:ln>
              <a:solidFill>
                <a:schemeClr val="bg2">
                  <a:lumMod val="75000"/>
                </a:schemeClr>
              </a:solidFill>
            </a:ln>
          </p:spPr>
        </p:pic>
        <p:pic>
          <p:nvPicPr>
            <p:cNvPr id="63" name="Picture 6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0468" y="4378191"/>
              <a:ext cx="1607803" cy="694552"/>
            </a:xfrm>
            <a:prstGeom prst="roundRect">
              <a:avLst/>
            </a:prstGeom>
            <a:ln>
              <a:solidFill>
                <a:schemeClr val="bg2">
                  <a:lumMod val="75000"/>
                </a:schemeClr>
              </a:solidFill>
            </a:ln>
          </p:spPr>
        </p:pic>
        <p:pic>
          <p:nvPicPr>
            <p:cNvPr id="64" name="Picture 6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04597" y="4378191"/>
              <a:ext cx="1607803" cy="694552"/>
            </a:xfrm>
            <a:prstGeom prst="roundRect">
              <a:avLst/>
            </a:prstGeom>
            <a:ln>
              <a:solidFill>
                <a:schemeClr val="bg2">
                  <a:lumMod val="75000"/>
                </a:schemeClr>
              </a:solidFill>
            </a:ln>
          </p:spPr>
        </p:pic>
        <p:pic>
          <p:nvPicPr>
            <p:cNvPr id="67" name="Picture 6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16984" y="4378191"/>
              <a:ext cx="1607803" cy="694552"/>
            </a:xfrm>
            <a:prstGeom prst="roundRect">
              <a:avLst/>
            </a:prstGeom>
            <a:ln>
              <a:solidFill>
                <a:schemeClr val="bg2">
                  <a:lumMod val="75000"/>
                </a:schemeClr>
              </a:solidFill>
            </a:ln>
          </p:spPr>
        </p:pic>
        <p:pic>
          <p:nvPicPr>
            <p:cNvPr id="68" name="Picture 6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21113" y="4378191"/>
              <a:ext cx="1607803" cy="694552"/>
            </a:xfrm>
            <a:prstGeom prst="roundRect">
              <a:avLst/>
            </a:prstGeom>
            <a:ln>
              <a:solidFill>
                <a:schemeClr val="bg2">
                  <a:lumMod val="75000"/>
                </a:schemeClr>
              </a:solidFill>
            </a:ln>
          </p:spPr>
        </p:pic>
        <p:pic>
          <p:nvPicPr>
            <p:cNvPr id="69" name="Picture 6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225245" y="4378191"/>
              <a:ext cx="1607803" cy="694552"/>
            </a:xfrm>
            <a:prstGeom prst="roundRect">
              <a:avLst/>
            </a:prstGeom>
            <a:ln>
              <a:solidFill>
                <a:schemeClr val="bg2">
                  <a:lumMod val="75000"/>
                </a:schemeClr>
              </a:solidFill>
            </a:ln>
          </p:spPr>
        </p:pic>
        <p:pic>
          <p:nvPicPr>
            <p:cNvPr id="70" name="Picture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3661" y="5181600"/>
              <a:ext cx="1607803" cy="694552"/>
            </a:xfrm>
            <a:prstGeom prst="roundRect">
              <a:avLst/>
            </a:prstGeom>
            <a:ln>
              <a:solidFill>
                <a:schemeClr val="bg2">
                  <a:lumMod val="75000"/>
                </a:schemeClr>
              </a:solidFill>
            </a:ln>
          </p:spPr>
        </p:pic>
        <p:pic>
          <p:nvPicPr>
            <p:cNvPr id="71" name="Picture 7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0468" y="5181600"/>
              <a:ext cx="1607803" cy="694552"/>
            </a:xfrm>
            <a:prstGeom prst="roundRect">
              <a:avLst/>
            </a:prstGeom>
            <a:ln>
              <a:solidFill>
                <a:schemeClr val="bg2">
                  <a:lumMod val="75000"/>
                </a:schemeClr>
              </a:solidFill>
            </a:ln>
          </p:spPr>
        </p:pic>
        <p:pic>
          <p:nvPicPr>
            <p:cNvPr id="74" name="Picture 7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04597" y="5181600"/>
              <a:ext cx="1607803" cy="694552"/>
            </a:xfrm>
            <a:prstGeom prst="roundRect">
              <a:avLst/>
            </a:prstGeom>
            <a:ln>
              <a:solidFill>
                <a:schemeClr val="bg2">
                  <a:lumMod val="75000"/>
                </a:schemeClr>
              </a:solidFill>
            </a:ln>
          </p:spPr>
        </p:pic>
        <p:pic>
          <p:nvPicPr>
            <p:cNvPr id="77" name="Picture 7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16984" y="5181600"/>
              <a:ext cx="1607803" cy="694552"/>
            </a:xfrm>
            <a:prstGeom prst="roundRect">
              <a:avLst/>
            </a:prstGeom>
            <a:ln>
              <a:solidFill>
                <a:schemeClr val="bg2">
                  <a:lumMod val="75000"/>
                </a:schemeClr>
              </a:solidFill>
            </a:ln>
          </p:spPr>
        </p:pic>
        <p:pic>
          <p:nvPicPr>
            <p:cNvPr id="78" name="Picture 7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21113" y="5181600"/>
              <a:ext cx="1607803" cy="694552"/>
            </a:xfrm>
            <a:prstGeom prst="roundRect">
              <a:avLst/>
            </a:prstGeom>
            <a:ln>
              <a:solidFill>
                <a:schemeClr val="bg2">
                  <a:lumMod val="75000"/>
                </a:schemeClr>
              </a:solidFill>
            </a:ln>
          </p:spPr>
        </p:pic>
        <p:pic>
          <p:nvPicPr>
            <p:cNvPr id="79" name="Picture 7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225245" y="5181600"/>
              <a:ext cx="1607803" cy="694552"/>
            </a:xfrm>
            <a:prstGeom prst="roundRect">
              <a:avLst/>
            </a:prstGeom>
            <a:ln>
              <a:solidFill>
                <a:schemeClr val="bg2">
                  <a:lumMod val="75000"/>
                </a:schemeClr>
              </a:solidFill>
            </a:ln>
          </p:spPr>
        </p:pic>
        <p:pic>
          <p:nvPicPr>
            <p:cNvPr id="80" name="Picture 7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3661" y="5985009"/>
              <a:ext cx="1607803" cy="694552"/>
            </a:xfrm>
            <a:prstGeom prst="roundRect">
              <a:avLst/>
            </a:prstGeom>
            <a:ln>
              <a:solidFill>
                <a:schemeClr val="bg2">
                  <a:lumMod val="75000"/>
                </a:schemeClr>
              </a:solidFill>
            </a:ln>
          </p:spPr>
        </p:pic>
        <p:pic>
          <p:nvPicPr>
            <p:cNvPr id="81" name="Picture 8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0468" y="5985009"/>
              <a:ext cx="1607803" cy="694552"/>
            </a:xfrm>
            <a:prstGeom prst="roundRect">
              <a:avLst/>
            </a:prstGeom>
            <a:ln>
              <a:solidFill>
                <a:schemeClr val="bg2">
                  <a:lumMod val="75000"/>
                </a:schemeClr>
              </a:solidFill>
            </a:ln>
          </p:spPr>
        </p:pic>
        <p:pic>
          <p:nvPicPr>
            <p:cNvPr id="82" name="Picture 8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04597" y="5985009"/>
              <a:ext cx="1607803" cy="694552"/>
            </a:xfrm>
            <a:prstGeom prst="roundRect">
              <a:avLst/>
            </a:prstGeom>
            <a:ln>
              <a:solidFill>
                <a:schemeClr val="bg2">
                  <a:lumMod val="75000"/>
                </a:schemeClr>
              </a:solidFill>
            </a:ln>
          </p:spPr>
        </p:pic>
        <p:pic>
          <p:nvPicPr>
            <p:cNvPr id="83" name="Picture 8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08726" y="5985009"/>
              <a:ext cx="1607803" cy="694552"/>
            </a:xfrm>
            <a:prstGeom prst="roundRect">
              <a:avLst/>
            </a:prstGeom>
            <a:ln>
              <a:solidFill>
                <a:schemeClr val="bg2">
                  <a:lumMod val="75000"/>
                </a:schemeClr>
              </a:solidFill>
            </a:ln>
          </p:spPr>
        </p:pic>
        <p:pic>
          <p:nvPicPr>
            <p:cNvPr id="84" name="Picture 8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12855" y="5985009"/>
              <a:ext cx="1607803" cy="694552"/>
            </a:xfrm>
            <a:prstGeom prst="roundRect">
              <a:avLst/>
            </a:prstGeom>
            <a:ln>
              <a:solidFill>
                <a:schemeClr val="bg2">
                  <a:lumMod val="75000"/>
                </a:schemeClr>
              </a:solidFill>
            </a:ln>
          </p:spPr>
        </p:pic>
        <p:pic>
          <p:nvPicPr>
            <p:cNvPr id="85" name="Picture 8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16984" y="5985009"/>
              <a:ext cx="1607803" cy="694552"/>
            </a:xfrm>
            <a:prstGeom prst="roundRect">
              <a:avLst/>
            </a:prstGeom>
            <a:ln>
              <a:solidFill>
                <a:schemeClr val="bg2">
                  <a:lumMod val="75000"/>
                </a:schemeClr>
              </a:solidFill>
            </a:ln>
          </p:spPr>
        </p:pic>
        <p:pic>
          <p:nvPicPr>
            <p:cNvPr id="86" name="Picture 8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21113" y="5985009"/>
              <a:ext cx="1607803" cy="694552"/>
            </a:xfrm>
            <a:prstGeom prst="roundRect">
              <a:avLst/>
            </a:prstGeom>
            <a:ln>
              <a:solidFill>
                <a:schemeClr val="bg2">
                  <a:lumMod val="75000"/>
                </a:schemeClr>
              </a:solidFill>
            </a:ln>
          </p:spPr>
        </p:pic>
        <p:pic>
          <p:nvPicPr>
            <p:cNvPr id="87" name="Picture 8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225245" y="5985009"/>
              <a:ext cx="1607803" cy="694552"/>
            </a:xfrm>
            <a:prstGeom prst="roundRect">
              <a:avLst/>
            </a:prstGeom>
            <a:ln>
              <a:solidFill>
                <a:schemeClr val="bg2">
                  <a:lumMod val="75000"/>
                </a:schemeClr>
              </a:solidFill>
            </a:ln>
          </p:spPr>
        </p:pic>
      </p:grpSp>
      <p:grpSp>
        <p:nvGrpSpPr>
          <p:cNvPr id="4" name="Group 3"/>
          <p:cNvGrpSpPr/>
          <p:nvPr/>
        </p:nvGrpSpPr>
        <p:grpSpPr>
          <a:xfrm>
            <a:off x="5330214" y="1206564"/>
            <a:ext cx="1509742" cy="736721"/>
            <a:chOff x="5375415" y="1342167"/>
            <a:chExt cx="1509742" cy="736721"/>
          </a:xfrm>
        </p:grpSpPr>
        <p:grpSp>
          <p:nvGrpSpPr>
            <p:cNvPr id="36" name="Group 35"/>
            <p:cNvGrpSpPr/>
            <p:nvPr/>
          </p:nvGrpSpPr>
          <p:grpSpPr>
            <a:xfrm>
              <a:off x="5375415" y="1342167"/>
              <a:ext cx="705283" cy="736721"/>
              <a:chOff x="2145364" y="3673700"/>
              <a:chExt cx="705283" cy="736721"/>
            </a:xfrm>
          </p:grpSpPr>
          <p:sp>
            <p:nvSpPr>
              <p:cNvPr id="37" name="Rounded Rectangle 36"/>
              <p:cNvSpPr/>
              <p:nvPr/>
            </p:nvSpPr>
            <p:spPr bwMode="auto">
              <a:xfrm>
                <a:off x="2145364" y="3673700"/>
                <a:ext cx="705283" cy="736721"/>
              </a:xfrm>
              <a:prstGeom prst="roundRect">
                <a:avLst>
                  <a:gd name="adj" fmla="val 11650"/>
                </a:avLst>
              </a:prstGeom>
              <a:solidFill>
                <a:srgbClr val="85BCE6">
                  <a:alpha val="30000"/>
                </a:srgbClr>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38" name="Picture 37"/>
              <p:cNvPicPr>
                <a:picLocks noChangeAspect="1"/>
              </p:cNvPicPr>
              <p:nvPr/>
            </p:nvPicPr>
            <p:blipFill>
              <a:blip r:embed="rId5" cstate="print">
                <a:duotone>
                  <a:prstClr val="black"/>
                  <a:schemeClr val="bg1">
                    <a:tint val="45000"/>
                    <a:satMod val="400000"/>
                  </a:schemeClr>
                </a:duotone>
                <a:extLst>
                  <a:ext uri="{BEBA8EAE-BF5A-486C-A8C5-ECC9F3942E4B}">
                    <a14:imgProps xmlns:a14="http://schemas.microsoft.com/office/drawing/2010/main">
                      <a14:imgLayer r:embed="rId6">
                        <a14:imgEffect>
                          <a14:colorTemperature colorTemp="15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2224769" y="3794243"/>
                <a:ext cx="526347" cy="526347"/>
              </a:xfrm>
              <a:prstGeom prst="rect">
                <a:avLst/>
              </a:prstGeom>
            </p:spPr>
          </p:pic>
        </p:grpSp>
        <p:grpSp>
          <p:nvGrpSpPr>
            <p:cNvPr id="40" name="Group 39"/>
            <p:cNvGrpSpPr/>
            <p:nvPr/>
          </p:nvGrpSpPr>
          <p:grpSpPr>
            <a:xfrm>
              <a:off x="6179874" y="1342167"/>
              <a:ext cx="705283" cy="736721"/>
              <a:chOff x="2089030" y="3673700"/>
              <a:chExt cx="705283" cy="736721"/>
            </a:xfrm>
          </p:grpSpPr>
          <p:sp>
            <p:nvSpPr>
              <p:cNvPr id="41" name="Rounded Rectangle 40"/>
              <p:cNvSpPr/>
              <p:nvPr/>
            </p:nvSpPr>
            <p:spPr bwMode="auto">
              <a:xfrm>
                <a:off x="2089030" y="3673700"/>
                <a:ext cx="705283" cy="736721"/>
              </a:xfrm>
              <a:prstGeom prst="roundRect">
                <a:avLst>
                  <a:gd name="adj" fmla="val 13578"/>
                </a:avLst>
              </a:prstGeom>
              <a:solidFill>
                <a:srgbClr val="85BCE6">
                  <a:alpha val="30000"/>
                </a:srgbClr>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2" name="Picture 41"/>
              <p:cNvPicPr>
                <a:picLocks noChangeAspect="1"/>
              </p:cNvPicPr>
              <p:nvPr/>
            </p:nvPicPr>
            <p:blipFill>
              <a:blip r:embed="rId5" cstate="print">
                <a:duotone>
                  <a:prstClr val="black"/>
                  <a:schemeClr val="bg1">
                    <a:tint val="45000"/>
                    <a:satMod val="400000"/>
                  </a:schemeClr>
                </a:duotone>
                <a:extLst>
                  <a:ext uri="{BEBA8EAE-BF5A-486C-A8C5-ECC9F3942E4B}">
                    <a14:imgProps xmlns:a14="http://schemas.microsoft.com/office/drawing/2010/main">
                      <a14:imgLayer r:embed="rId6">
                        <a14:imgEffect>
                          <a14:colorTemperature colorTemp="15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2171834" y="3794243"/>
                <a:ext cx="526347" cy="526347"/>
              </a:xfrm>
              <a:prstGeom prst="rect">
                <a:avLst/>
              </a:prstGeom>
            </p:spPr>
          </p:pic>
        </p:grpSp>
      </p:grpSp>
      <p:grpSp>
        <p:nvGrpSpPr>
          <p:cNvPr id="6" name="Group 5"/>
          <p:cNvGrpSpPr/>
          <p:nvPr/>
        </p:nvGrpSpPr>
        <p:grpSpPr>
          <a:xfrm>
            <a:off x="4435624" y="4834352"/>
            <a:ext cx="3311540" cy="694552"/>
            <a:chOff x="4408729" y="4834352"/>
            <a:chExt cx="3311540" cy="694552"/>
          </a:xfrm>
        </p:grpSpPr>
        <p:pic>
          <p:nvPicPr>
            <p:cNvPr id="47" name="Picture 4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408729" y="4834352"/>
              <a:ext cx="1607803" cy="694552"/>
            </a:xfrm>
            <a:prstGeom prst="roundRect">
              <a:avLst/>
            </a:prstGeom>
            <a:ln>
              <a:solidFill>
                <a:schemeClr val="bg2">
                  <a:lumMod val="75000"/>
                </a:schemeClr>
              </a:solidFill>
            </a:ln>
          </p:spPr>
        </p:pic>
        <p:pic>
          <p:nvPicPr>
            <p:cNvPr id="48" name="Picture 4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112466" y="4834352"/>
              <a:ext cx="1607803" cy="694552"/>
            </a:xfrm>
            <a:prstGeom prst="roundRect">
              <a:avLst/>
            </a:prstGeom>
            <a:ln>
              <a:solidFill>
                <a:schemeClr val="bg2">
                  <a:lumMod val="75000"/>
                </a:schemeClr>
              </a:solidFill>
            </a:ln>
          </p:spPr>
        </p:pic>
      </p:grpSp>
      <p:sp>
        <p:nvSpPr>
          <p:cNvPr id="50" name="TextBox 49"/>
          <p:cNvSpPr txBox="1"/>
          <p:nvPr/>
        </p:nvSpPr>
        <p:spPr>
          <a:xfrm>
            <a:off x="339026" y="4417605"/>
            <a:ext cx="3635453" cy="295466"/>
          </a:xfrm>
          <a:prstGeom prst="rect">
            <a:avLst/>
          </a:prstGeom>
          <a:noFill/>
        </p:spPr>
        <p:txBody>
          <a:bodyPr wrap="square" lIns="0" tIns="0" rIns="0" bIns="0" rtlCol="0">
            <a:spAutoFit/>
          </a:bodyPr>
          <a:lstStyle>
            <a:defPPr>
              <a:defRPr lang="en-US"/>
            </a:defPPr>
            <a:lvl1pPr defTabSz="1218987">
              <a:lnSpc>
                <a:spcPct val="80000"/>
              </a:lnSpc>
              <a:buSzPct val="80000"/>
              <a:defRPr>
                <a:solidFill>
                  <a:schemeClr val="tx1">
                    <a:alpha val="99000"/>
                  </a:schemeClr>
                </a:solidFill>
              </a:defRPr>
            </a:lvl1pPr>
          </a:lstStyle>
          <a:p>
            <a:r>
              <a:rPr lang="en-US" dirty="0"/>
              <a:t>Windows Azure </a:t>
            </a:r>
            <a:r>
              <a:rPr lang="zh-CN" altLang="en-US" dirty="0" smtClean="0"/>
              <a:t>数据中心</a:t>
            </a:r>
            <a:endParaRPr lang="en-US" dirty="0"/>
          </a:p>
        </p:txBody>
      </p:sp>
      <p:grpSp>
        <p:nvGrpSpPr>
          <p:cNvPr id="75" name="Group 74"/>
          <p:cNvGrpSpPr/>
          <p:nvPr/>
        </p:nvGrpSpPr>
        <p:grpSpPr>
          <a:xfrm>
            <a:off x="5303520" y="1097280"/>
            <a:ext cx="1567543" cy="979715"/>
            <a:chOff x="2075433" y="3557736"/>
            <a:chExt cx="1567543" cy="979715"/>
          </a:xfrm>
        </p:grpSpPr>
        <p:sp>
          <p:nvSpPr>
            <p:cNvPr id="76" name="Rounded Rectangle 75"/>
            <p:cNvSpPr/>
            <p:nvPr/>
          </p:nvSpPr>
          <p:spPr bwMode="auto">
            <a:xfrm>
              <a:off x="2075433" y="3557736"/>
              <a:ext cx="1567543" cy="979715"/>
            </a:xfrm>
            <a:prstGeom prst="roundRect">
              <a:avLst>
                <a:gd name="adj" fmla="val 2011"/>
              </a:avLst>
            </a:prstGeom>
            <a:solidFill>
              <a:schemeClr val="accent2"/>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88" name="Picture 87"/>
            <p:cNvPicPr>
              <a:picLocks noChangeAspect="1"/>
            </p:cNvPicPr>
            <p:nvPr/>
          </p:nvPicPr>
          <p:blipFill>
            <a:blip r:embed="rId5" cstate="print">
              <a:duotone>
                <a:prstClr val="black"/>
                <a:schemeClr val="bg1">
                  <a:tint val="45000"/>
                  <a:satMod val="400000"/>
                </a:schemeClr>
              </a:duotone>
              <a:extLst>
                <a:ext uri="{BEBA8EAE-BF5A-486C-A8C5-ECC9F3942E4B}">
                  <a14:imgProps xmlns:a14="http://schemas.microsoft.com/office/drawing/2010/main">
                    <a14:imgLayer r:embed="rId6">
                      <a14:imgEffect>
                        <a14:colorTemperature colorTemp="15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2180502" y="3787445"/>
              <a:ext cx="526347" cy="526347"/>
            </a:xfrm>
            <a:prstGeom prst="rect">
              <a:avLst/>
            </a:prstGeom>
          </p:spPr>
        </p:pic>
        <p:sp>
          <p:nvSpPr>
            <p:cNvPr id="89" name="TextBox 88"/>
            <p:cNvSpPr txBox="1"/>
            <p:nvPr/>
          </p:nvSpPr>
          <p:spPr>
            <a:xfrm>
              <a:off x="2762201" y="3846372"/>
              <a:ext cx="615553" cy="196977"/>
            </a:xfrm>
            <a:prstGeom prst="rect">
              <a:avLst/>
            </a:prstGeom>
            <a:noFill/>
          </p:spPr>
          <p:txBody>
            <a:bodyPr wrap="none" lIns="0" tIns="0" rIns="0" bIns="0" rtlCol="0">
              <a:spAutoFit/>
            </a:bodyPr>
            <a:lstStyle/>
            <a:p>
              <a:pPr>
                <a:lnSpc>
                  <a:spcPct val="80000"/>
                </a:lnSpc>
                <a:buSzPct val="80000"/>
              </a:pPr>
              <a:r>
                <a:rPr lang="zh-CN" altLang="en-US" sz="1600" dirty="0">
                  <a:solidFill>
                    <a:srgbClr val="FFFFFF">
                      <a:alpha val="99000"/>
                    </a:srgbClr>
                  </a:solidFill>
                </a:rPr>
                <a:t>服务</a:t>
              </a:r>
              <a:r>
                <a:rPr lang="zh-CN" altLang="en-US" sz="1600" dirty="0" smtClean="0">
                  <a:solidFill>
                    <a:srgbClr val="FFFFFF">
                      <a:alpha val="99000"/>
                    </a:srgbClr>
                  </a:solidFill>
                </a:rPr>
                <a:t>包</a:t>
              </a:r>
              <a:endParaRPr lang="en-US" altLang="zh-CN" sz="1600" dirty="0">
                <a:solidFill>
                  <a:srgbClr val="FFFFFF">
                    <a:alpha val="99000"/>
                  </a:srgbClr>
                </a:solidFill>
              </a:endParaRPr>
            </a:p>
          </p:txBody>
        </p:sp>
      </p:grpSp>
      <p:pic>
        <p:nvPicPr>
          <p:cNvPr id="58" name="Picture 5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35621" y="5637733"/>
            <a:ext cx="1607803" cy="694551"/>
          </a:xfrm>
          <a:prstGeom prst="roundRect">
            <a:avLst/>
          </a:prstGeom>
          <a:ln>
            <a:solidFill>
              <a:schemeClr val="bg2">
                <a:lumMod val="75000"/>
              </a:schemeClr>
            </a:solidFill>
          </a:ln>
        </p:spPr>
      </p:pic>
      <p:pic>
        <p:nvPicPr>
          <p:cNvPr id="59" name="Picture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39750" y="5637733"/>
            <a:ext cx="1607803" cy="694551"/>
          </a:xfrm>
          <a:prstGeom prst="roundRect">
            <a:avLst/>
          </a:prstGeom>
          <a:ln>
            <a:solidFill>
              <a:schemeClr val="bg2">
                <a:lumMod val="75000"/>
              </a:schemeClr>
            </a:solidFill>
          </a:ln>
        </p:spPr>
      </p:pic>
      <p:grpSp>
        <p:nvGrpSpPr>
          <p:cNvPr id="60" name="Group 59"/>
          <p:cNvGrpSpPr/>
          <p:nvPr/>
        </p:nvGrpSpPr>
        <p:grpSpPr>
          <a:xfrm>
            <a:off x="4435624" y="5638800"/>
            <a:ext cx="3311540" cy="694552"/>
            <a:chOff x="4408729" y="4834352"/>
            <a:chExt cx="3311540" cy="694552"/>
          </a:xfrm>
        </p:grpSpPr>
        <p:pic>
          <p:nvPicPr>
            <p:cNvPr id="62" name="Picture 6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408729" y="4834352"/>
              <a:ext cx="1607803" cy="694552"/>
            </a:xfrm>
            <a:prstGeom prst="roundRect">
              <a:avLst/>
            </a:prstGeom>
            <a:ln>
              <a:solidFill>
                <a:schemeClr val="bg2">
                  <a:lumMod val="75000"/>
                </a:schemeClr>
              </a:solidFill>
            </a:ln>
          </p:spPr>
        </p:pic>
        <p:pic>
          <p:nvPicPr>
            <p:cNvPr id="65" name="Picture 6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112466" y="4834352"/>
              <a:ext cx="1607803" cy="694552"/>
            </a:xfrm>
            <a:prstGeom prst="roundRect">
              <a:avLst/>
            </a:prstGeom>
            <a:ln>
              <a:solidFill>
                <a:schemeClr val="bg2">
                  <a:lumMod val="75000"/>
                </a:schemeClr>
              </a:solidFill>
            </a:ln>
          </p:spPr>
        </p:pic>
      </p:grpSp>
      <p:sp>
        <p:nvSpPr>
          <p:cNvPr id="90" name="TextBox 89"/>
          <p:cNvSpPr txBox="1"/>
          <p:nvPr/>
        </p:nvSpPr>
        <p:spPr>
          <a:xfrm>
            <a:off x="519113" y="376411"/>
            <a:ext cx="3564932" cy="984885"/>
          </a:xfrm>
          <a:prstGeom prst="rect">
            <a:avLst/>
          </a:prstGeom>
          <a:noFill/>
        </p:spPr>
        <p:txBody>
          <a:bodyPr wrap="square" lIns="0" tIns="0" rIns="0" bIns="0" rtlCol="0">
            <a:spAutoFit/>
          </a:bodyPr>
          <a:lstStyle/>
          <a:p>
            <a:pPr>
              <a:lnSpc>
                <a:spcPct val="90000"/>
              </a:lnSpc>
              <a:spcAft>
                <a:spcPts val="600"/>
              </a:spcAft>
              <a:buSzPct val="80000"/>
            </a:pPr>
            <a:r>
              <a:rPr lang="zh-CN" altLang="en-US" sz="2000" dirty="0">
                <a:solidFill>
                  <a:schemeClr val="tx1">
                    <a:lumMod val="60000"/>
                    <a:lumOff val="40000"/>
                    <a:alpha val="99000"/>
                  </a:schemeClr>
                </a:solidFill>
              </a:rPr>
              <a:t>提供角色实例</a:t>
            </a:r>
            <a:endParaRPr lang="en-US" altLang="zh-CN" sz="2000" dirty="0">
              <a:solidFill>
                <a:schemeClr val="tx1">
                  <a:lumMod val="60000"/>
                  <a:lumOff val="40000"/>
                  <a:alpha val="99000"/>
                </a:schemeClr>
              </a:solidFill>
            </a:endParaRPr>
          </a:p>
          <a:p>
            <a:pPr>
              <a:lnSpc>
                <a:spcPct val="90000"/>
              </a:lnSpc>
              <a:spcAft>
                <a:spcPts val="600"/>
              </a:spcAft>
              <a:buSzPct val="80000"/>
            </a:pPr>
            <a:r>
              <a:rPr lang="zh-CN" altLang="en-US" sz="2000" dirty="0">
                <a:solidFill>
                  <a:schemeClr val="accent4">
                    <a:alpha val="99000"/>
                  </a:schemeClr>
                </a:solidFill>
              </a:rPr>
              <a:t>部署应用程序代码</a:t>
            </a:r>
            <a:endParaRPr lang="en-US" altLang="zh-CN" sz="2000" dirty="0">
              <a:solidFill>
                <a:schemeClr val="accent4">
                  <a:alpha val="99000"/>
                </a:schemeClr>
              </a:solidFill>
            </a:endParaRPr>
          </a:p>
          <a:p>
            <a:pPr>
              <a:lnSpc>
                <a:spcPct val="90000"/>
              </a:lnSpc>
              <a:spcAft>
                <a:spcPts val="600"/>
              </a:spcAft>
              <a:buSzPct val="80000"/>
            </a:pPr>
            <a:r>
              <a:rPr lang="zh-CN" altLang="en-US" sz="2000" dirty="0">
                <a:solidFill>
                  <a:schemeClr val="tx1">
                    <a:lumMod val="60000"/>
                    <a:lumOff val="40000"/>
                    <a:alpha val="99000"/>
                  </a:schemeClr>
                </a:solidFill>
              </a:rPr>
              <a:t>配置网络</a:t>
            </a:r>
            <a:endParaRPr lang="en-US" altLang="zh-CN" sz="2000" dirty="0">
              <a:solidFill>
                <a:schemeClr val="tx1">
                  <a:lumMod val="60000"/>
                  <a:lumOff val="40000"/>
                  <a:alpha val="99000"/>
                </a:schemeClr>
              </a:solidFill>
            </a:endParaRPr>
          </a:p>
        </p:txBody>
      </p:sp>
    </p:spTree>
    <p:extLst>
      <p:ext uri="{BB962C8B-B14F-4D97-AF65-F5344CB8AC3E}">
        <p14:creationId xmlns:p14="http://schemas.microsoft.com/office/powerpoint/2010/main" val="26994700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xit" presetSubtype="0" fill="hold" nodeType="afterEffect">
                                  <p:stCondLst>
                                    <p:cond delay="0"/>
                                  </p:stCondLst>
                                  <p:childTnLst>
                                    <p:animEffect transition="out" filter="fade">
                                      <p:cBhvr>
                                        <p:cTn id="12" dur="250"/>
                                        <p:tgtEl>
                                          <p:spTgt spid="75"/>
                                        </p:tgtEl>
                                      </p:cBhvr>
                                    </p:animEffect>
                                    <p:set>
                                      <p:cBhvr>
                                        <p:cTn id="13" dur="1" fill="hold">
                                          <p:stCondLst>
                                            <p:cond delay="249"/>
                                          </p:stCondLst>
                                        </p:cTn>
                                        <p:tgtEl>
                                          <p:spTgt spid="75"/>
                                        </p:tgtEl>
                                        <p:attrNameLst>
                                          <p:attrName>style.visibility</p:attrName>
                                        </p:attrNameLst>
                                      </p:cBhvr>
                                      <p:to>
                                        <p:strVal val="hidden"/>
                                      </p:to>
                                    </p:set>
                                  </p:childTnLst>
                                </p:cTn>
                              </p:par>
                            </p:childTnLst>
                          </p:cTn>
                        </p:par>
                        <p:par>
                          <p:cTn id="14" fill="hold">
                            <p:stCondLst>
                              <p:cond delay="750"/>
                            </p:stCondLst>
                            <p:childTnLst>
                              <p:par>
                                <p:cTn id="15" presetID="42" presetClass="path" presetSubtype="0" accel="50000" decel="50000" fill="hold" nodeType="afterEffect">
                                  <p:stCondLst>
                                    <p:cond delay="750"/>
                                  </p:stCondLst>
                                  <p:childTnLst>
                                    <p:animMotion origin="layout" path="M 1.21125E-6 -2.75272E-7 L 1.21125E-6 0.53319 " pathEditMode="relative" rAng="0" ptsTypes="AA">
                                      <p:cBhvr>
                                        <p:cTn id="16" dur="1500" fill="hold"/>
                                        <p:tgtEl>
                                          <p:spTgt spid="4"/>
                                        </p:tgtEl>
                                        <p:attrNameLst>
                                          <p:attrName>ppt_x</p:attrName>
                                          <p:attrName>ppt_y</p:attrName>
                                        </p:attrNameLst>
                                      </p:cBhvr>
                                      <p:rCtr x="0" y="26648"/>
                                    </p:animMotion>
                                  </p:childTnLst>
                                </p:cTn>
                              </p:par>
                              <p:par>
                                <p:cTn id="17" presetID="10" presetClass="exit" presetSubtype="0" fill="hold" nodeType="withEffect">
                                  <p:stCondLst>
                                    <p:cond delay="0"/>
                                  </p:stCondLst>
                                  <p:childTnLst>
                                    <p:animEffect transition="out" filter="fade">
                                      <p:cBhvr>
                                        <p:cTn id="18" dur="1000"/>
                                        <p:tgtEl>
                                          <p:spTgt spid="3"/>
                                        </p:tgtEl>
                                      </p:cBhvr>
                                    </p:animEffect>
                                    <p:set>
                                      <p:cBhvr>
                                        <p:cTn id="19" dur="1" fill="hold">
                                          <p:stCondLst>
                                            <p:cond delay="999"/>
                                          </p:stCondLst>
                                        </p:cTn>
                                        <p:tgtEl>
                                          <p:spTgt spid="3"/>
                                        </p:tgtEl>
                                        <p:attrNameLst>
                                          <p:attrName>style.visibility</p:attrName>
                                        </p:attrNameLst>
                                      </p:cBhvr>
                                      <p:to>
                                        <p:strVal val="hidden"/>
                                      </p:to>
                                    </p:set>
                                  </p:childTnLst>
                                </p:cTn>
                              </p:par>
                              <p:par>
                                <p:cTn id="20" presetID="10" presetClass="exit" presetSubtype="0" fill="hold" nodeType="withEffect">
                                  <p:stCondLst>
                                    <p:cond delay="250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ntr" presetSubtype="0" fill="hold" nodeType="withEffect">
                                  <p:stCondLst>
                                    <p:cond delay="30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par>
                                <p:cTn id="26" presetID="10" presetClass="entr" presetSubtype="0" fill="hold" nodeType="withEffect">
                                  <p:stCondLst>
                                    <p:cond delay="3000"/>
                                  </p:stCondLst>
                                  <p:childTnLst>
                                    <p:set>
                                      <p:cBhvr>
                                        <p:cTn id="27" dur="1" fill="hold">
                                          <p:stCondLst>
                                            <p:cond delay="0"/>
                                          </p:stCondLst>
                                        </p:cTn>
                                        <p:tgtEl>
                                          <p:spTgt spid="60"/>
                                        </p:tgtEl>
                                        <p:attrNameLst>
                                          <p:attrName>style.visibility</p:attrName>
                                        </p:attrNameLst>
                                      </p:cBhvr>
                                      <p:to>
                                        <p:strVal val="visible"/>
                                      </p:to>
                                    </p:set>
                                    <p:animEffect transition="in" filter="fade">
                                      <p:cBhvr>
                                        <p:cTn id="28"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Elbow Connector 11"/>
          <p:cNvCxnSpPr>
            <a:stCxn id="65" idx="4"/>
            <a:endCxn id="14348" idx="0"/>
          </p:cNvCxnSpPr>
          <p:nvPr/>
        </p:nvCxnSpPr>
        <p:spPr>
          <a:xfrm rot="5400000">
            <a:off x="6651953" y="1800247"/>
            <a:ext cx="1203982" cy="1278019"/>
          </a:xfrm>
          <a:prstGeom prst="bentConnector3">
            <a:avLst>
              <a:gd name="adj1" fmla="val 50000"/>
            </a:avLst>
          </a:prstGeom>
          <a:ln w="114300" cap="flat">
            <a:solidFill>
              <a:schemeClr val="tx2">
                <a:lumMod val="40000"/>
                <a:lumOff val="60000"/>
              </a:schemeClr>
            </a:solidFill>
            <a:headEnd type="none" w="med" len="sm"/>
            <a:tailEnd type="triangle" w="med" len="sm"/>
          </a:ln>
        </p:spPr>
        <p:style>
          <a:lnRef idx="1">
            <a:schemeClr val="accent1"/>
          </a:lnRef>
          <a:fillRef idx="0">
            <a:schemeClr val="accent1"/>
          </a:fillRef>
          <a:effectRef idx="0">
            <a:schemeClr val="accent1"/>
          </a:effectRef>
          <a:fontRef idx="minor">
            <a:schemeClr val="tx1"/>
          </a:fontRef>
        </p:style>
      </p:cxnSp>
      <p:grpSp>
        <p:nvGrpSpPr>
          <p:cNvPr id="14344" name="Group 14343"/>
          <p:cNvGrpSpPr/>
          <p:nvPr/>
        </p:nvGrpSpPr>
        <p:grpSpPr>
          <a:xfrm>
            <a:off x="3644150" y="3134021"/>
            <a:ext cx="4919133" cy="624062"/>
            <a:chOff x="3733800" y="2866656"/>
            <a:chExt cx="4919133" cy="624062"/>
          </a:xfrm>
        </p:grpSpPr>
        <p:sp>
          <p:nvSpPr>
            <p:cNvPr id="4" name="Trapezoid 3"/>
            <p:cNvSpPr/>
            <p:nvPr/>
          </p:nvSpPr>
          <p:spPr bwMode="auto">
            <a:xfrm>
              <a:off x="3733800" y="2866656"/>
              <a:ext cx="4919133" cy="624062"/>
            </a:xfrm>
            <a:prstGeom prst="trapezoid">
              <a:avLst/>
            </a:prstGeom>
            <a:solidFill>
              <a:srgbClr val="92D050"/>
            </a:solidFill>
            <a:ln w="76200">
              <a:solidFill>
                <a:srgbClr val="92D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2200" dirty="0" smtClean="0">
                  <a:gradFill>
                    <a:gsLst>
                      <a:gs pos="0">
                        <a:srgbClr val="FFFFFF"/>
                      </a:gs>
                      <a:gs pos="100000">
                        <a:srgbClr val="FFFFFF"/>
                      </a:gs>
                    </a:gsLst>
                    <a:lin ang="5400000" scaled="0"/>
                  </a:gradFill>
                </a:rPr>
                <a:t> </a:t>
              </a:r>
              <a:r>
                <a:rPr lang="zh-CN" altLang="en-US" sz="2200" dirty="0" smtClean="0">
                  <a:gradFill>
                    <a:gsLst>
                      <a:gs pos="0">
                        <a:srgbClr val="FFFFFF"/>
                      </a:gs>
                      <a:gs pos="100000">
                        <a:srgbClr val="FFFFFF"/>
                      </a:gs>
                    </a:gsLst>
                    <a:lin ang="5400000" scaled="0"/>
                  </a:gradFill>
                </a:rPr>
                <a:t>网络负载均衡</a:t>
              </a:r>
              <a:endParaRPr lang="en-US" sz="2200" dirty="0" smtClean="0">
                <a:gradFill>
                  <a:gsLst>
                    <a:gs pos="0">
                      <a:srgbClr val="FFFFFF"/>
                    </a:gs>
                    <a:gs pos="100000">
                      <a:srgbClr val="FFFFFF"/>
                    </a:gs>
                  </a:gsLst>
                  <a:lin ang="5400000" scaled="0"/>
                </a:gradFill>
              </a:endParaRPr>
            </a:p>
          </p:txBody>
        </p:sp>
        <p:pic>
          <p:nvPicPr>
            <p:cNvPr id="14343" name="Picture 143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1308" y="3005882"/>
              <a:ext cx="1244606" cy="351486"/>
            </a:xfrm>
            <a:prstGeom prst="rect">
              <a:avLst/>
            </a:prstGeom>
          </p:spPr>
        </p:pic>
      </p:grpSp>
      <p:pic>
        <p:nvPicPr>
          <p:cNvPr id="14345" name="Picture 1434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3344" y="285966"/>
            <a:ext cx="1688040" cy="1486715"/>
          </a:xfrm>
          <a:prstGeom prst="rect">
            <a:avLst/>
          </a:prstGeom>
        </p:spPr>
      </p:pic>
      <p:pic>
        <p:nvPicPr>
          <p:cNvPr id="14346" name="Picture 1434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24138" y="817213"/>
            <a:ext cx="1587892" cy="976385"/>
          </a:xfrm>
          <a:prstGeom prst="rect">
            <a:avLst/>
          </a:prstGeom>
        </p:spPr>
      </p:pic>
      <p:pic>
        <p:nvPicPr>
          <p:cNvPr id="14347" name="Picture 1434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15570" y="699386"/>
            <a:ext cx="566904" cy="1069389"/>
          </a:xfrm>
          <a:prstGeom prst="rect">
            <a:avLst/>
          </a:prstGeom>
        </p:spPr>
      </p:pic>
      <p:sp>
        <p:nvSpPr>
          <p:cNvPr id="14348" name="Oval 14347"/>
          <p:cNvSpPr/>
          <p:nvPr/>
        </p:nvSpPr>
        <p:spPr bwMode="auto">
          <a:xfrm>
            <a:off x="6441475" y="30412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48" name="Elbow Connector 47"/>
          <p:cNvCxnSpPr>
            <a:stCxn id="66" idx="4"/>
            <a:endCxn id="50" idx="0"/>
          </p:cNvCxnSpPr>
          <p:nvPr/>
        </p:nvCxnSpPr>
        <p:spPr>
          <a:xfrm rot="16200000" flipH="1">
            <a:off x="4326481" y="1626469"/>
            <a:ext cx="1203982" cy="1625573"/>
          </a:xfrm>
          <a:prstGeom prst="bentConnector3">
            <a:avLst>
              <a:gd name="adj1" fmla="val 50000"/>
            </a:avLst>
          </a:prstGeom>
          <a:ln w="114300" cap="flat">
            <a:solidFill>
              <a:schemeClr val="tx2">
                <a:lumMod val="40000"/>
                <a:lumOff val="60000"/>
              </a:schemeClr>
            </a:solidFill>
            <a:headEnd type="none" w="med" len="sm"/>
            <a:tailEnd type="triangle" w="med" len="sm"/>
          </a:ln>
        </p:spPr>
        <p:style>
          <a:lnRef idx="1">
            <a:schemeClr val="accent1"/>
          </a:lnRef>
          <a:fillRef idx="0">
            <a:schemeClr val="accent1"/>
          </a:fillRef>
          <a:effectRef idx="0">
            <a:schemeClr val="accent1"/>
          </a:effectRef>
          <a:fontRef idx="minor">
            <a:schemeClr val="tx1"/>
          </a:fontRef>
        </p:style>
      </p:cxnSp>
      <p:sp>
        <p:nvSpPr>
          <p:cNvPr id="50" name="Oval 49"/>
          <p:cNvSpPr/>
          <p:nvPr/>
        </p:nvSpPr>
        <p:spPr bwMode="auto">
          <a:xfrm>
            <a:off x="5567800" y="30412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4" name="Oval 53"/>
          <p:cNvSpPr/>
          <p:nvPr/>
        </p:nvSpPr>
        <p:spPr bwMode="auto">
          <a:xfrm>
            <a:off x="6008587" y="30412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4359" name="Straight Arrow Connector 14358"/>
          <p:cNvCxnSpPr>
            <a:stCxn id="73" idx="4"/>
            <a:endCxn id="54" idx="0"/>
          </p:cNvCxnSpPr>
          <p:nvPr/>
        </p:nvCxnSpPr>
        <p:spPr>
          <a:xfrm flipH="1">
            <a:off x="6182046" y="1837265"/>
            <a:ext cx="327" cy="1203982"/>
          </a:xfrm>
          <a:prstGeom prst="straightConnector1">
            <a:avLst/>
          </a:prstGeom>
          <a:ln w="114300" cap="flat">
            <a:solidFill>
              <a:schemeClr val="tx2">
                <a:lumMod val="40000"/>
                <a:lumOff val="60000"/>
              </a:schemeClr>
            </a:solidFill>
            <a:headEnd type="none" w="med" len="sm"/>
            <a:tailEnd type="triangle" w="med" len="sm"/>
          </a:ln>
        </p:spPr>
        <p:style>
          <a:lnRef idx="1">
            <a:schemeClr val="accent1"/>
          </a:lnRef>
          <a:fillRef idx="0">
            <a:schemeClr val="accent1"/>
          </a:fillRef>
          <a:effectRef idx="0">
            <a:schemeClr val="accent1"/>
          </a:effectRef>
          <a:fontRef idx="minor">
            <a:schemeClr val="tx1"/>
          </a:fontRef>
        </p:style>
      </p:cxnSp>
      <p:sp>
        <p:nvSpPr>
          <p:cNvPr id="65" name="Oval 64"/>
          <p:cNvSpPr/>
          <p:nvPr/>
        </p:nvSpPr>
        <p:spPr bwMode="auto">
          <a:xfrm>
            <a:off x="7719494" y="14903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66" name="Oval 65"/>
          <p:cNvSpPr/>
          <p:nvPr/>
        </p:nvSpPr>
        <p:spPr bwMode="auto">
          <a:xfrm>
            <a:off x="3942227" y="14903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73" name="Oval 72"/>
          <p:cNvSpPr/>
          <p:nvPr/>
        </p:nvSpPr>
        <p:spPr bwMode="auto">
          <a:xfrm>
            <a:off x="6008914" y="14903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44" name="Group 43"/>
          <p:cNvGrpSpPr/>
          <p:nvPr/>
        </p:nvGrpSpPr>
        <p:grpSpPr>
          <a:xfrm>
            <a:off x="5096089" y="3861057"/>
            <a:ext cx="1990997" cy="922867"/>
            <a:chOff x="5096089" y="3861057"/>
            <a:chExt cx="1990997" cy="922867"/>
          </a:xfrm>
          <a:solidFill>
            <a:schemeClr val="tx2">
              <a:lumMod val="40000"/>
              <a:lumOff val="60000"/>
            </a:schemeClr>
          </a:solidFill>
        </p:grpSpPr>
        <p:sp>
          <p:nvSpPr>
            <p:cNvPr id="11" name="Down Arrow 10"/>
            <p:cNvSpPr/>
            <p:nvPr/>
          </p:nvSpPr>
          <p:spPr bwMode="auto">
            <a:xfrm>
              <a:off x="5096089" y="3861057"/>
              <a:ext cx="286871" cy="922867"/>
            </a:xfrm>
            <a:prstGeom prst="downArrow">
              <a:avLst>
                <a:gd name="adj1" fmla="val 42122"/>
                <a:gd name="adj2" fmla="val 62085"/>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78" name="Down Arrow 77"/>
            <p:cNvSpPr/>
            <p:nvPr/>
          </p:nvSpPr>
          <p:spPr bwMode="auto">
            <a:xfrm>
              <a:off x="6800215" y="3861057"/>
              <a:ext cx="286871" cy="922867"/>
            </a:xfrm>
            <a:prstGeom prst="downArrow">
              <a:avLst>
                <a:gd name="adj1" fmla="val 42122"/>
                <a:gd name="adj2" fmla="val 62085"/>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79" name="Group 78"/>
          <p:cNvGrpSpPr/>
          <p:nvPr/>
        </p:nvGrpSpPr>
        <p:grpSpPr>
          <a:xfrm>
            <a:off x="-676766" y="4834324"/>
            <a:ext cx="13536709" cy="2301370"/>
            <a:chOff x="-703661" y="4378191"/>
            <a:chExt cx="13536709" cy="2301370"/>
          </a:xfrm>
        </p:grpSpPr>
        <p:pic>
          <p:nvPicPr>
            <p:cNvPr id="80" name="Picture 7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03661" y="4378191"/>
              <a:ext cx="1607803" cy="694552"/>
            </a:xfrm>
            <a:prstGeom prst="roundRect">
              <a:avLst/>
            </a:prstGeom>
            <a:ln>
              <a:solidFill>
                <a:schemeClr val="bg2">
                  <a:lumMod val="75000"/>
                </a:schemeClr>
              </a:solidFill>
            </a:ln>
          </p:spPr>
        </p:pic>
        <p:pic>
          <p:nvPicPr>
            <p:cNvPr id="81" name="Picture 8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00468" y="4378191"/>
              <a:ext cx="1607803" cy="694552"/>
            </a:xfrm>
            <a:prstGeom prst="roundRect">
              <a:avLst/>
            </a:prstGeom>
            <a:ln>
              <a:solidFill>
                <a:schemeClr val="bg2">
                  <a:lumMod val="75000"/>
                </a:schemeClr>
              </a:solidFill>
            </a:ln>
          </p:spPr>
        </p:pic>
        <p:pic>
          <p:nvPicPr>
            <p:cNvPr id="82" name="Picture 8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704597" y="4378191"/>
              <a:ext cx="1607803" cy="694552"/>
            </a:xfrm>
            <a:prstGeom prst="roundRect">
              <a:avLst/>
            </a:prstGeom>
            <a:ln>
              <a:solidFill>
                <a:schemeClr val="bg2">
                  <a:lumMod val="75000"/>
                </a:schemeClr>
              </a:solidFill>
            </a:ln>
          </p:spPr>
        </p:pic>
        <p:pic>
          <p:nvPicPr>
            <p:cNvPr id="83" name="Picture 8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816984" y="4378191"/>
              <a:ext cx="1607803" cy="694552"/>
            </a:xfrm>
            <a:prstGeom prst="roundRect">
              <a:avLst/>
            </a:prstGeom>
            <a:ln>
              <a:solidFill>
                <a:schemeClr val="bg2">
                  <a:lumMod val="75000"/>
                </a:schemeClr>
              </a:solidFill>
            </a:ln>
          </p:spPr>
        </p:pic>
        <p:pic>
          <p:nvPicPr>
            <p:cNvPr id="84" name="Picture 8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521113" y="4378191"/>
              <a:ext cx="1607803" cy="694552"/>
            </a:xfrm>
            <a:prstGeom prst="roundRect">
              <a:avLst/>
            </a:prstGeom>
            <a:ln>
              <a:solidFill>
                <a:schemeClr val="bg2">
                  <a:lumMod val="75000"/>
                </a:schemeClr>
              </a:solidFill>
            </a:ln>
          </p:spPr>
        </p:pic>
        <p:pic>
          <p:nvPicPr>
            <p:cNvPr id="85" name="Picture 8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225245" y="4378191"/>
              <a:ext cx="1607803" cy="694552"/>
            </a:xfrm>
            <a:prstGeom prst="roundRect">
              <a:avLst/>
            </a:prstGeom>
            <a:ln>
              <a:solidFill>
                <a:schemeClr val="bg2">
                  <a:lumMod val="75000"/>
                </a:schemeClr>
              </a:solidFill>
            </a:ln>
          </p:spPr>
        </p:pic>
        <p:pic>
          <p:nvPicPr>
            <p:cNvPr id="86" name="Picture 8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03661" y="5181600"/>
              <a:ext cx="1607803" cy="694552"/>
            </a:xfrm>
            <a:prstGeom prst="roundRect">
              <a:avLst/>
            </a:prstGeom>
            <a:ln>
              <a:solidFill>
                <a:schemeClr val="bg2">
                  <a:lumMod val="75000"/>
                </a:schemeClr>
              </a:solidFill>
            </a:ln>
          </p:spPr>
        </p:pic>
        <p:pic>
          <p:nvPicPr>
            <p:cNvPr id="87" name="Picture 8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00468" y="5181600"/>
              <a:ext cx="1607803" cy="694552"/>
            </a:xfrm>
            <a:prstGeom prst="roundRect">
              <a:avLst/>
            </a:prstGeom>
            <a:ln>
              <a:solidFill>
                <a:schemeClr val="bg2">
                  <a:lumMod val="75000"/>
                </a:schemeClr>
              </a:solidFill>
            </a:ln>
          </p:spPr>
        </p:pic>
        <p:pic>
          <p:nvPicPr>
            <p:cNvPr id="88" name="Picture 8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704597" y="5181600"/>
              <a:ext cx="1607803" cy="694552"/>
            </a:xfrm>
            <a:prstGeom prst="roundRect">
              <a:avLst/>
            </a:prstGeom>
            <a:ln>
              <a:solidFill>
                <a:schemeClr val="bg2">
                  <a:lumMod val="75000"/>
                </a:schemeClr>
              </a:solidFill>
            </a:ln>
          </p:spPr>
        </p:pic>
        <p:pic>
          <p:nvPicPr>
            <p:cNvPr id="91" name="Picture 9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816984" y="5181600"/>
              <a:ext cx="1607803" cy="694552"/>
            </a:xfrm>
            <a:prstGeom prst="roundRect">
              <a:avLst/>
            </a:prstGeom>
            <a:ln>
              <a:solidFill>
                <a:schemeClr val="bg2">
                  <a:lumMod val="75000"/>
                </a:schemeClr>
              </a:solidFill>
            </a:ln>
          </p:spPr>
        </p:pic>
        <p:pic>
          <p:nvPicPr>
            <p:cNvPr id="92" name="Picture 9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521113" y="5181600"/>
              <a:ext cx="1607803" cy="694552"/>
            </a:xfrm>
            <a:prstGeom prst="roundRect">
              <a:avLst/>
            </a:prstGeom>
            <a:ln>
              <a:solidFill>
                <a:schemeClr val="bg2">
                  <a:lumMod val="75000"/>
                </a:schemeClr>
              </a:solidFill>
            </a:ln>
          </p:spPr>
        </p:pic>
        <p:pic>
          <p:nvPicPr>
            <p:cNvPr id="93" name="Picture 9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225245" y="5181600"/>
              <a:ext cx="1607803" cy="694552"/>
            </a:xfrm>
            <a:prstGeom prst="roundRect">
              <a:avLst/>
            </a:prstGeom>
            <a:ln>
              <a:solidFill>
                <a:schemeClr val="bg2">
                  <a:lumMod val="75000"/>
                </a:schemeClr>
              </a:solidFill>
            </a:ln>
          </p:spPr>
        </p:pic>
        <p:pic>
          <p:nvPicPr>
            <p:cNvPr id="94" name="Picture 9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03661" y="5985009"/>
              <a:ext cx="1607803" cy="694552"/>
            </a:xfrm>
            <a:prstGeom prst="roundRect">
              <a:avLst/>
            </a:prstGeom>
            <a:ln>
              <a:solidFill>
                <a:schemeClr val="bg2">
                  <a:lumMod val="75000"/>
                </a:schemeClr>
              </a:solidFill>
            </a:ln>
          </p:spPr>
        </p:pic>
        <p:pic>
          <p:nvPicPr>
            <p:cNvPr id="95" name="Picture 9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00468" y="5985009"/>
              <a:ext cx="1607803" cy="694552"/>
            </a:xfrm>
            <a:prstGeom prst="roundRect">
              <a:avLst/>
            </a:prstGeom>
            <a:ln>
              <a:solidFill>
                <a:schemeClr val="bg2">
                  <a:lumMod val="75000"/>
                </a:schemeClr>
              </a:solidFill>
            </a:ln>
          </p:spPr>
        </p:pic>
        <p:pic>
          <p:nvPicPr>
            <p:cNvPr id="96" name="Picture 9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704597" y="5985009"/>
              <a:ext cx="1607803" cy="694552"/>
            </a:xfrm>
            <a:prstGeom prst="roundRect">
              <a:avLst/>
            </a:prstGeom>
            <a:ln>
              <a:solidFill>
                <a:schemeClr val="bg2">
                  <a:lumMod val="75000"/>
                </a:schemeClr>
              </a:solidFill>
            </a:ln>
          </p:spPr>
        </p:pic>
        <p:pic>
          <p:nvPicPr>
            <p:cNvPr id="97" name="Picture 9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408726" y="5985009"/>
              <a:ext cx="1607803" cy="694552"/>
            </a:xfrm>
            <a:prstGeom prst="roundRect">
              <a:avLst/>
            </a:prstGeom>
            <a:ln>
              <a:solidFill>
                <a:schemeClr val="bg2">
                  <a:lumMod val="75000"/>
                </a:schemeClr>
              </a:solidFill>
            </a:ln>
          </p:spPr>
        </p:pic>
        <p:pic>
          <p:nvPicPr>
            <p:cNvPr id="98" name="Picture 9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112855" y="5985009"/>
              <a:ext cx="1607803" cy="694552"/>
            </a:xfrm>
            <a:prstGeom prst="roundRect">
              <a:avLst/>
            </a:prstGeom>
            <a:ln>
              <a:solidFill>
                <a:schemeClr val="bg2">
                  <a:lumMod val="75000"/>
                </a:schemeClr>
              </a:solidFill>
            </a:ln>
          </p:spPr>
        </p:pic>
        <p:pic>
          <p:nvPicPr>
            <p:cNvPr id="99" name="Picture 9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816984" y="5985009"/>
              <a:ext cx="1607803" cy="694552"/>
            </a:xfrm>
            <a:prstGeom prst="roundRect">
              <a:avLst/>
            </a:prstGeom>
            <a:ln>
              <a:solidFill>
                <a:schemeClr val="bg2">
                  <a:lumMod val="75000"/>
                </a:schemeClr>
              </a:solidFill>
            </a:ln>
          </p:spPr>
        </p:pic>
        <p:pic>
          <p:nvPicPr>
            <p:cNvPr id="100" name="Picture 9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521113" y="5985009"/>
              <a:ext cx="1607803" cy="694552"/>
            </a:xfrm>
            <a:prstGeom prst="roundRect">
              <a:avLst/>
            </a:prstGeom>
            <a:ln>
              <a:solidFill>
                <a:schemeClr val="bg2">
                  <a:lumMod val="75000"/>
                </a:schemeClr>
              </a:solidFill>
            </a:ln>
          </p:spPr>
        </p:pic>
        <p:pic>
          <p:nvPicPr>
            <p:cNvPr id="101" name="Picture 10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225245" y="5985009"/>
              <a:ext cx="1607803" cy="694552"/>
            </a:xfrm>
            <a:prstGeom prst="roundRect">
              <a:avLst/>
            </a:prstGeom>
            <a:ln>
              <a:solidFill>
                <a:schemeClr val="bg2">
                  <a:lumMod val="75000"/>
                </a:schemeClr>
              </a:solidFill>
            </a:ln>
          </p:spPr>
        </p:pic>
      </p:grpSp>
      <p:sp>
        <p:nvSpPr>
          <p:cNvPr id="113" name="TextBox 112"/>
          <p:cNvSpPr txBox="1"/>
          <p:nvPr/>
        </p:nvSpPr>
        <p:spPr>
          <a:xfrm>
            <a:off x="339026" y="4417605"/>
            <a:ext cx="3635453" cy="295466"/>
          </a:xfrm>
          <a:prstGeom prst="rect">
            <a:avLst/>
          </a:prstGeom>
          <a:noFill/>
        </p:spPr>
        <p:txBody>
          <a:bodyPr wrap="square" lIns="0" tIns="0" rIns="0" bIns="0" rtlCol="0">
            <a:spAutoFit/>
          </a:bodyPr>
          <a:lstStyle/>
          <a:p>
            <a:pPr defTabSz="1218987">
              <a:lnSpc>
                <a:spcPct val="80000"/>
              </a:lnSpc>
              <a:buSzPct val="80000"/>
            </a:pPr>
            <a:r>
              <a:rPr lang="en-US" dirty="0" smtClean="0">
                <a:solidFill>
                  <a:schemeClr val="tx1">
                    <a:alpha val="99000"/>
                  </a:schemeClr>
                </a:solidFill>
              </a:rPr>
              <a:t>Windows Azure </a:t>
            </a:r>
            <a:r>
              <a:rPr lang="zh-CN" altLang="en-US" dirty="0" smtClean="0">
                <a:solidFill>
                  <a:schemeClr val="tx1">
                    <a:alpha val="99000"/>
                  </a:schemeClr>
                </a:solidFill>
              </a:rPr>
              <a:t>数据中心</a:t>
            </a:r>
            <a:endParaRPr lang="en-US" dirty="0">
              <a:solidFill>
                <a:schemeClr val="tx1">
                  <a:alpha val="99000"/>
                </a:schemeClr>
              </a:solidFill>
            </a:endParaRPr>
          </a:p>
        </p:txBody>
      </p:sp>
      <p:sp>
        <p:nvSpPr>
          <p:cNvPr id="52" name="TextBox 51"/>
          <p:cNvSpPr txBox="1"/>
          <p:nvPr/>
        </p:nvSpPr>
        <p:spPr>
          <a:xfrm>
            <a:off x="8864825" y="3170763"/>
            <a:ext cx="3083636" cy="276999"/>
          </a:xfrm>
          <a:prstGeom prst="rect">
            <a:avLst/>
          </a:prstGeom>
          <a:noFill/>
        </p:spPr>
        <p:txBody>
          <a:bodyPr wrap="square" lIns="0" tIns="0" rIns="0" bIns="0" rtlCol="0">
            <a:spAutoFit/>
          </a:bodyPr>
          <a:lstStyle>
            <a:defPPr>
              <a:defRPr lang="en-US"/>
            </a:defPPr>
            <a:lvl1pPr marL="228600" indent="-228600">
              <a:lnSpc>
                <a:spcPct val="90000"/>
              </a:lnSpc>
              <a:spcAft>
                <a:spcPts val="600"/>
              </a:spcAft>
              <a:buSzPct val="80000"/>
              <a:buAutoNum type="arabicParenR"/>
              <a:defRPr sz="1400" b="1">
                <a:solidFill>
                  <a:schemeClr val="bg1"/>
                </a:solidFill>
              </a:defRPr>
            </a:lvl1pPr>
          </a:lstStyle>
          <a:p>
            <a:pPr marL="290513" indent="-290513" defTabSz="1218987">
              <a:buFontTx/>
              <a:buNone/>
            </a:pPr>
            <a:r>
              <a:rPr lang="en-US" sz="2000" b="0" dirty="0" smtClean="0">
                <a:solidFill>
                  <a:schemeClr val="accent4">
                    <a:alpha val="99000"/>
                  </a:schemeClr>
                </a:solidFill>
                <a:sym typeface="Wingdings" pitchFamily="2" charset="2"/>
              </a:rPr>
              <a:t> </a:t>
            </a:r>
            <a:r>
              <a:rPr lang="zh-CN" altLang="en-US" sz="2000" b="0" dirty="0" smtClean="0">
                <a:solidFill>
                  <a:schemeClr val="accent4">
                    <a:alpha val="99000"/>
                  </a:schemeClr>
                </a:solidFill>
                <a:sym typeface="Wingdings" pitchFamily="2" charset="2"/>
              </a:rPr>
              <a:t>为流量配置负载均衡</a:t>
            </a:r>
            <a:endParaRPr lang="en-US" sz="2000" b="0" dirty="0">
              <a:solidFill>
                <a:schemeClr val="accent4">
                  <a:alpha val="99000"/>
                </a:schemeClr>
              </a:solidFill>
            </a:endParaRPr>
          </a:p>
        </p:txBody>
      </p:sp>
      <p:sp>
        <p:nvSpPr>
          <p:cNvPr id="58" name="TextBox 57"/>
          <p:cNvSpPr txBox="1"/>
          <p:nvPr/>
        </p:nvSpPr>
        <p:spPr>
          <a:xfrm>
            <a:off x="519113" y="376411"/>
            <a:ext cx="3564932" cy="984885"/>
          </a:xfrm>
          <a:prstGeom prst="rect">
            <a:avLst/>
          </a:prstGeom>
          <a:noFill/>
        </p:spPr>
        <p:txBody>
          <a:bodyPr wrap="square" lIns="0" tIns="0" rIns="0" bIns="0" rtlCol="0">
            <a:spAutoFit/>
          </a:bodyPr>
          <a:lstStyle/>
          <a:p>
            <a:pPr>
              <a:lnSpc>
                <a:spcPct val="90000"/>
              </a:lnSpc>
              <a:spcAft>
                <a:spcPts val="600"/>
              </a:spcAft>
              <a:buSzPct val="80000"/>
            </a:pPr>
            <a:r>
              <a:rPr lang="zh-CN" altLang="en-US" sz="2000" dirty="0">
                <a:solidFill>
                  <a:schemeClr val="tx1">
                    <a:lumMod val="60000"/>
                    <a:lumOff val="40000"/>
                    <a:alpha val="99000"/>
                  </a:schemeClr>
                </a:solidFill>
              </a:rPr>
              <a:t>提供角色实例</a:t>
            </a:r>
            <a:endParaRPr lang="en-US" altLang="zh-CN" sz="2000" dirty="0">
              <a:solidFill>
                <a:schemeClr val="tx1">
                  <a:lumMod val="60000"/>
                  <a:lumOff val="40000"/>
                  <a:alpha val="99000"/>
                </a:schemeClr>
              </a:solidFill>
            </a:endParaRPr>
          </a:p>
          <a:p>
            <a:pPr>
              <a:lnSpc>
                <a:spcPct val="90000"/>
              </a:lnSpc>
              <a:spcAft>
                <a:spcPts val="600"/>
              </a:spcAft>
              <a:buSzPct val="80000"/>
            </a:pPr>
            <a:r>
              <a:rPr lang="zh-CN" altLang="en-US" sz="2000" dirty="0">
                <a:solidFill>
                  <a:schemeClr val="tx1">
                    <a:lumMod val="60000"/>
                    <a:lumOff val="40000"/>
                    <a:alpha val="99000"/>
                  </a:schemeClr>
                </a:solidFill>
              </a:rPr>
              <a:t>部署应用程序代码</a:t>
            </a:r>
            <a:endParaRPr lang="en-US" altLang="zh-CN" sz="2000" dirty="0">
              <a:solidFill>
                <a:schemeClr val="tx1">
                  <a:lumMod val="60000"/>
                  <a:lumOff val="40000"/>
                  <a:alpha val="99000"/>
                </a:schemeClr>
              </a:solidFill>
            </a:endParaRPr>
          </a:p>
          <a:p>
            <a:pPr>
              <a:lnSpc>
                <a:spcPct val="90000"/>
              </a:lnSpc>
              <a:spcAft>
                <a:spcPts val="600"/>
              </a:spcAft>
              <a:buSzPct val="80000"/>
            </a:pPr>
            <a:r>
              <a:rPr lang="zh-CN" altLang="en-US" sz="2000" dirty="0">
                <a:solidFill>
                  <a:schemeClr val="accent4">
                    <a:alpha val="99000"/>
                  </a:schemeClr>
                </a:solidFill>
              </a:rPr>
              <a:t>配置网络</a:t>
            </a:r>
            <a:endParaRPr lang="en-US" altLang="zh-CN" sz="2000" dirty="0">
              <a:solidFill>
                <a:schemeClr val="accent4">
                  <a:alpha val="99000"/>
                </a:schemeClr>
              </a:solidFill>
            </a:endParaRPr>
          </a:p>
        </p:txBody>
      </p:sp>
      <p:grpSp>
        <p:nvGrpSpPr>
          <p:cNvPr id="59" name="Group 58"/>
          <p:cNvGrpSpPr/>
          <p:nvPr/>
        </p:nvGrpSpPr>
        <p:grpSpPr>
          <a:xfrm>
            <a:off x="4435624" y="4834352"/>
            <a:ext cx="3311540" cy="694552"/>
            <a:chOff x="4408729" y="4834352"/>
            <a:chExt cx="3311540" cy="694552"/>
          </a:xfrm>
        </p:grpSpPr>
        <p:pic>
          <p:nvPicPr>
            <p:cNvPr id="60" name="Picture 5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408729" y="4834352"/>
              <a:ext cx="1607803" cy="694552"/>
            </a:xfrm>
            <a:prstGeom prst="roundRect">
              <a:avLst/>
            </a:prstGeom>
            <a:ln>
              <a:solidFill>
                <a:schemeClr val="bg2">
                  <a:lumMod val="75000"/>
                </a:schemeClr>
              </a:solidFill>
            </a:ln>
          </p:spPr>
        </p:pic>
        <p:pic>
          <p:nvPicPr>
            <p:cNvPr id="61" name="Picture 6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112466" y="4834352"/>
              <a:ext cx="1607803" cy="694552"/>
            </a:xfrm>
            <a:prstGeom prst="roundRect">
              <a:avLst/>
            </a:prstGeom>
            <a:ln>
              <a:solidFill>
                <a:schemeClr val="bg2">
                  <a:lumMod val="75000"/>
                </a:schemeClr>
              </a:solidFill>
            </a:ln>
          </p:spPr>
        </p:pic>
      </p:grpSp>
      <p:grpSp>
        <p:nvGrpSpPr>
          <p:cNvPr id="62" name="Group 61"/>
          <p:cNvGrpSpPr/>
          <p:nvPr/>
        </p:nvGrpSpPr>
        <p:grpSpPr>
          <a:xfrm>
            <a:off x="4435624" y="5638800"/>
            <a:ext cx="3311540" cy="694552"/>
            <a:chOff x="4408729" y="4834352"/>
            <a:chExt cx="3311540" cy="694552"/>
          </a:xfrm>
        </p:grpSpPr>
        <p:pic>
          <p:nvPicPr>
            <p:cNvPr id="63" name="Picture 6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408729" y="4834352"/>
              <a:ext cx="1607803" cy="694552"/>
            </a:xfrm>
            <a:prstGeom prst="roundRect">
              <a:avLst/>
            </a:prstGeom>
            <a:ln>
              <a:solidFill>
                <a:schemeClr val="bg2">
                  <a:lumMod val="75000"/>
                </a:schemeClr>
              </a:solidFill>
            </a:ln>
          </p:spPr>
        </p:pic>
        <p:pic>
          <p:nvPicPr>
            <p:cNvPr id="64" name="Picture 6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112466" y="4834352"/>
              <a:ext cx="1607803" cy="694552"/>
            </a:xfrm>
            <a:prstGeom prst="roundRect">
              <a:avLst/>
            </a:prstGeom>
            <a:ln>
              <a:solidFill>
                <a:schemeClr val="bg2">
                  <a:lumMod val="75000"/>
                </a:schemeClr>
              </a:solidFill>
            </a:ln>
          </p:spPr>
        </p:pic>
      </p:grpSp>
    </p:spTree>
    <p:extLst>
      <p:ext uri="{BB962C8B-B14F-4D97-AF65-F5344CB8AC3E}">
        <p14:creationId xmlns:p14="http://schemas.microsoft.com/office/powerpoint/2010/main" val="36295984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344"/>
                                        </p:tgtEl>
                                        <p:attrNameLst>
                                          <p:attrName>style.visibility</p:attrName>
                                        </p:attrNameLst>
                                      </p:cBhvr>
                                      <p:to>
                                        <p:strVal val="visible"/>
                                      </p:to>
                                    </p:set>
                                    <p:animEffect transition="in" filter="fade">
                                      <p:cBhvr>
                                        <p:cTn id="7" dur="500"/>
                                        <p:tgtEl>
                                          <p:spTgt spid="14344"/>
                                        </p:tgtEl>
                                      </p:cBhvr>
                                    </p:animEffect>
                                  </p:childTnLst>
                                </p:cTn>
                              </p:par>
                            </p:childTnLst>
                          </p:cTn>
                        </p:par>
                        <p:par>
                          <p:cTn id="8" fill="hold">
                            <p:stCondLst>
                              <p:cond delay="500"/>
                            </p:stCondLst>
                            <p:childTnLst>
                              <p:par>
                                <p:cTn id="9" presetID="10" presetClass="entr" presetSubtype="0" fill="hold" grpId="1"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fade">
                                      <p:cBhvr>
                                        <p:cTn id="11" dur="250"/>
                                        <p:tgtEl>
                                          <p:spTgt spid="52"/>
                                        </p:tgtEl>
                                      </p:cBhvr>
                                    </p:animEffect>
                                  </p:childTnLst>
                                </p:cTn>
                              </p:par>
                            </p:childTnLst>
                          </p:cTn>
                        </p:par>
                        <p:par>
                          <p:cTn id="12" fill="hold">
                            <p:stCondLst>
                              <p:cond delay="750"/>
                            </p:stCondLst>
                            <p:childTnLst>
                              <p:par>
                                <p:cTn id="13" presetID="10" presetClass="entr" presetSubtype="0" fill="hold" nodeType="afterEffect">
                                  <p:stCondLst>
                                    <p:cond delay="250"/>
                                  </p:stCondLst>
                                  <p:childTnLst>
                                    <p:set>
                                      <p:cBhvr>
                                        <p:cTn id="14" dur="1" fill="hold">
                                          <p:stCondLst>
                                            <p:cond delay="0"/>
                                          </p:stCondLst>
                                        </p:cTn>
                                        <p:tgtEl>
                                          <p:spTgt spid="14346"/>
                                        </p:tgtEl>
                                        <p:attrNameLst>
                                          <p:attrName>style.visibility</p:attrName>
                                        </p:attrNameLst>
                                      </p:cBhvr>
                                      <p:to>
                                        <p:strVal val="visible"/>
                                      </p:to>
                                    </p:set>
                                    <p:animEffect transition="in" filter="fade">
                                      <p:cBhvr>
                                        <p:cTn id="15" dur="250"/>
                                        <p:tgtEl>
                                          <p:spTgt spid="14346"/>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14345"/>
                                        </p:tgtEl>
                                        <p:attrNameLst>
                                          <p:attrName>style.visibility</p:attrName>
                                        </p:attrNameLst>
                                      </p:cBhvr>
                                      <p:to>
                                        <p:strVal val="visible"/>
                                      </p:to>
                                    </p:set>
                                    <p:animEffect transition="in" filter="fade">
                                      <p:cBhvr>
                                        <p:cTn id="19" dur="250"/>
                                        <p:tgtEl>
                                          <p:spTgt spid="14345"/>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14347"/>
                                        </p:tgtEl>
                                        <p:attrNameLst>
                                          <p:attrName>style.visibility</p:attrName>
                                        </p:attrNameLst>
                                      </p:cBhvr>
                                      <p:to>
                                        <p:strVal val="visible"/>
                                      </p:to>
                                    </p:set>
                                    <p:animEffect transition="in" filter="fade">
                                      <p:cBhvr>
                                        <p:cTn id="23" dur="250"/>
                                        <p:tgtEl>
                                          <p:spTgt spid="14347"/>
                                        </p:tgtEl>
                                      </p:cBhvr>
                                    </p:animEffect>
                                  </p:childTnLst>
                                </p:cTn>
                              </p:par>
                            </p:childTnLst>
                          </p:cTn>
                        </p:par>
                        <p:par>
                          <p:cTn id="24" fill="hold">
                            <p:stCondLst>
                              <p:cond delay="1750"/>
                            </p:stCondLst>
                            <p:childTnLst>
                              <p:par>
                                <p:cTn id="25" presetID="12" presetClass="entr" presetSubtype="1" fill="hold" nodeType="afterEffect">
                                  <p:stCondLst>
                                    <p:cond delay="0"/>
                                  </p:stCondLst>
                                  <p:childTnLst>
                                    <p:set>
                                      <p:cBhvr>
                                        <p:cTn id="26" dur="1" fill="hold">
                                          <p:stCondLst>
                                            <p:cond delay="0"/>
                                          </p:stCondLst>
                                        </p:cTn>
                                        <p:tgtEl>
                                          <p:spTgt spid="44"/>
                                        </p:tgtEl>
                                        <p:attrNameLst>
                                          <p:attrName>style.visibility</p:attrName>
                                        </p:attrNameLst>
                                      </p:cBhvr>
                                      <p:to>
                                        <p:strVal val="visible"/>
                                      </p:to>
                                    </p:set>
                                    <p:anim calcmode="lin" valueType="num">
                                      <p:cBhvr additive="base">
                                        <p:cTn id="27" dur="500"/>
                                        <p:tgtEl>
                                          <p:spTgt spid="44"/>
                                        </p:tgtEl>
                                        <p:attrNameLst>
                                          <p:attrName>ppt_y</p:attrName>
                                        </p:attrNameLst>
                                      </p:cBhvr>
                                      <p:tavLst>
                                        <p:tav tm="0">
                                          <p:val>
                                            <p:strVal val="#ppt_y-#ppt_h*1.125000"/>
                                          </p:val>
                                        </p:tav>
                                        <p:tav tm="100000">
                                          <p:val>
                                            <p:strVal val="#ppt_y"/>
                                          </p:val>
                                        </p:tav>
                                      </p:tavLst>
                                    </p:anim>
                                    <p:animEffect transition="in" filter="wipe(down)">
                                      <p:cBhvr>
                                        <p:cTn id="28" dur="500"/>
                                        <p:tgtEl>
                                          <p:spTgt spid="44"/>
                                        </p:tgtEl>
                                      </p:cBhvr>
                                    </p:animEffect>
                                  </p:childTnLst>
                                </p:cTn>
                              </p:par>
                            </p:childTnLst>
                          </p:cTn>
                        </p:par>
                        <p:par>
                          <p:cTn id="29" fill="hold">
                            <p:stCondLst>
                              <p:cond delay="2250"/>
                            </p:stCondLst>
                            <p:childTnLst>
                              <p:par>
                                <p:cTn id="30" presetID="22" presetClass="entr" presetSubtype="1" fill="hold" nodeType="after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wipe(up)">
                                      <p:cBhvr>
                                        <p:cTn id="32" dur="500"/>
                                        <p:tgtEl>
                                          <p:spTgt spid="48"/>
                                        </p:tgtEl>
                                      </p:cBhvr>
                                    </p:animEffect>
                                  </p:childTnLst>
                                </p:cTn>
                              </p:par>
                            </p:childTnLst>
                          </p:cTn>
                        </p:par>
                        <p:par>
                          <p:cTn id="33" fill="hold">
                            <p:stCondLst>
                              <p:cond delay="2750"/>
                            </p:stCondLst>
                            <p:childTnLst>
                              <p:par>
                                <p:cTn id="34" presetID="22" presetClass="entr" presetSubtype="1" fill="hold" nodeType="afterEffect">
                                  <p:stCondLst>
                                    <p:cond delay="0"/>
                                  </p:stCondLst>
                                  <p:childTnLst>
                                    <p:set>
                                      <p:cBhvr>
                                        <p:cTn id="35" dur="1" fill="hold">
                                          <p:stCondLst>
                                            <p:cond delay="0"/>
                                          </p:stCondLst>
                                        </p:cTn>
                                        <p:tgtEl>
                                          <p:spTgt spid="14359"/>
                                        </p:tgtEl>
                                        <p:attrNameLst>
                                          <p:attrName>style.visibility</p:attrName>
                                        </p:attrNameLst>
                                      </p:cBhvr>
                                      <p:to>
                                        <p:strVal val="visible"/>
                                      </p:to>
                                    </p:set>
                                    <p:animEffect transition="in" filter="wipe(up)">
                                      <p:cBhvr>
                                        <p:cTn id="36" dur="250"/>
                                        <p:tgtEl>
                                          <p:spTgt spid="14359"/>
                                        </p:tgtEl>
                                      </p:cBhvr>
                                    </p:animEffect>
                                  </p:childTnLst>
                                </p:cTn>
                              </p:par>
                            </p:childTnLst>
                          </p:cTn>
                        </p:par>
                        <p:par>
                          <p:cTn id="37" fill="hold">
                            <p:stCondLst>
                              <p:cond delay="3000"/>
                            </p:stCondLst>
                            <p:childTnLst>
                              <p:par>
                                <p:cTn id="38" presetID="22" presetClass="entr" presetSubtype="1" fill="hold" nodeType="after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wipe(up)">
                                      <p:cBhvr>
                                        <p:cTn id="40" dur="250"/>
                                        <p:tgtEl>
                                          <p:spTgt spid="12"/>
                                        </p:tgtEl>
                                      </p:cBhvr>
                                    </p:animEffect>
                                  </p:childTnLst>
                                </p:cTn>
                              </p:par>
                              <p:par>
                                <p:cTn id="41" presetID="10" presetClass="exit" presetSubtype="0" fill="hold" grpId="0" nodeType="withEffect">
                                  <p:stCondLst>
                                    <p:cond delay="0"/>
                                  </p:stCondLst>
                                  <p:childTnLst>
                                    <p:animEffect transition="out" filter="fade">
                                      <p:cBhvr>
                                        <p:cTn id="42" dur="250"/>
                                        <p:tgtEl>
                                          <p:spTgt spid="52"/>
                                        </p:tgtEl>
                                      </p:cBhvr>
                                    </p:animEffect>
                                    <p:set>
                                      <p:cBhvr>
                                        <p:cTn id="43" dur="1" fill="hold">
                                          <p:stCondLst>
                                            <p:cond delay="249"/>
                                          </p:stCondLst>
                                        </p:cTn>
                                        <p:tgtEl>
                                          <p:spTgt spid="5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2"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6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39757" y="4837059"/>
            <a:ext cx="1607803" cy="694552"/>
          </a:xfrm>
          <a:prstGeom prst="roundRect">
            <a:avLst/>
          </a:prstGeom>
          <a:ln>
            <a:solidFill>
              <a:schemeClr val="bg2">
                <a:lumMod val="75000"/>
              </a:schemeClr>
            </a:solidFill>
          </a:ln>
        </p:spPr>
      </p:pic>
      <p:cxnSp>
        <p:nvCxnSpPr>
          <p:cNvPr id="12" name="Elbow Connector 11"/>
          <p:cNvCxnSpPr>
            <a:stCxn id="65" idx="4"/>
            <a:endCxn id="14348" idx="0"/>
          </p:cNvCxnSpPr>
          <p:nvPr/>
        </p:nvCxnSpPr>
        <p:spPr>
          <a:xfrm rot="5400000">
            <a:off x="6651953" y="1800247"/>
            <a:ext cx="1203982" cy="1278019"/>
          </a:xfrm>
          <a:prstGeom prst="bentConnector3">
            <a:avLst>
              <a:gd name="adj1" fmla="val 50000"/>
            </a:avLst>
          </a:prstGeom>
          <a:ln w="114300" cap="flat">
            <a:solidFill>
              <a:schemeClr val="tx2">
                <a:lumMod val="40000"/>
                <a:lumOff val="60000"/>
              </a:schemeClr>
            </a:solidFill>
            <a:headEnd type="none" w="med" len="sm"/>
            <a:tailEnd type="triangle" w="med" len="sm"/>
          </a:ln>
        </p:spPr>
        <p:style>
          <a:lnRef idx="1">
            <a:schemeClr val="accent1"/>
          </a:lnRef>
          <a:fillRef idx="0">
            <a:schemeClr val="accent1"/>
          </a:fillRef>
          <a:effectRef idx="0">
            <a:schemeClr val="accent1"/>
          </a:effectRef>
          <a:fontRef idx="minor">
            <a:schemeClr val="tx1"/>
          </a:fontRef>
        </p:style>
      </p:cxnSp>
      <p:grpSp>
        <p:nvGrpSpPr>
          <p:cNvPr id="14344" name="Group 14343"/>
          <p:cNvGrpSpPr/>
          <p:nvPr/>
        </p:nvGrpSpPr>
        <p:grpSpPr>
          <a:xfrm>
            <a:off x="3644150" y="3134021"/>
            <a:ext cx="4919133" cy="624062"/>
            <a:chOff x="3733800" y="2866656"/>
            <a:chExt cx="4919133" cy="624062"/>
          </a:xfrm>
        </p:grpSpPr>
        <p:sp>
          <p:nvSpPr>
            <p:cNvPr id="4" name="Trapezoid 3"/>
            <p:cNvSpPr/>
            <p:nvPr/>
          </p:nvSpPr>
          <p:spPr bwMode="auto">
            <a:xfrm>
              <a:off x="3733800" y="2866656"/>
              <a:ext cx="4919133" cy="624062"/>
            </a:xfrm>
            <a:prstGeom prst="trapezoid">
              <a:avLst/>
            </a:prstGeom>
            <a:solidFill>
              <a:srgbClr val="92D050"/>
            </a:solidFill>
            <a:ln w="76200">
              <a:solidFill>
                <a:srgbClr val="92D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zh-CN" altLang="en-US" sz="2200" dirty="0">
                  <a:gradFill>
                    <a:gsLst>
                      <a:gs pos="0">
                        <a:srgbClr val="FFFFFF"/>
                      </a:gs>
                      <a:gs pos="100000">
                        <a:srgbClr val="FFFFFF"/>
                      </a:gs>
                    </a:gsLst>
                    <a:lin ang="5400000" scaled="0"/>
                  </a:gradFill>
                </a:rPr>
                <a:t>网络负载</a:t>
              </a:r>
              <a:r>
                <a:rPr lang="zh-CN" altLang="en-US" sz="2200" dirty="0" smtClean="0">
                  <a:gradFill>
                    <a:gsLst>
                      <a:gs pos="0">
                        <a:srgbClr val="FFFFFF"/>
                      </a:gs>
                      <a:gs pos="100000">
                        <a:srgbClr val="FFFFFF"/>
                      </a:gs>
                    </a:gsLst>
                    <a:lin ang="5400000" scaled="0"/>
                  </a:gradFill>
                </a:rPr>
                <a:t>均衡</a:t>
              </a:r>
              <a:endParaRPr lang="en-US" altLang="zh-CN" sz="2200" dirty="0">
                <a:gradFill>
                  <a:gsLst>
                    <a:gs pos="0">
                      <a:srgbClr val="FFFFFF"/>
                    </a:gs>
                    <a:gs pos="100000">
                      <a:srgbClr val="FFFFFF"/>
                    </a:gs>
                  </a:gsLst>
                  <a:lin ang="5400000" scaled="0"/>
                </a:gradFill>
              </a:endParaRPr>
            </a:p>
          </p:txBody>
        </p:sp>
        <p:pic>
          <p:nvPicPr>
            <p:cNvPr id="14343" name="Picture 1434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1308" y="3005882"/>
              <a:ext cx="1244606" cy="351486"/>
            </a:xfrm>
            <a:prstGeom prst="rect">
              <a:avLst/>
            </a:prstGeom>
          </p:spPr>
        </p:pic>
      </p:grpSp>
      <p:sp>
        <p:nvSpPr>
          <p:cNvPr id="14348" name="Oval 14347"/>
          <p:cNvSpPr/>
          <p:nvPr/>
        </p:nvSpPr>
        <p:spPr bwMode="auto">
          <a:xfrm>
            <a:off x="6441475" y="30412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48" name="Elbow Connector 47"/>
          <p:cNvCxnSpPr>
            <a:stCxn id="66" idx="4"/>
            <a:endCxn id="50" idx="0"/>
          </p:cNvCxnSpPr>
          <p:nvPr/>
        </p:nvCxnSpPr>
        <p:spPr>
          <a:xfrm rot="16200000" flipH="1">
            <a:off x="4326481" y="1626469"/>
            <a:ext cx="1203982" cy="1625573"/>
          </a:xfrm>
          <a:prstGeom prst="bentConnector3">
            <a:avLst>
              <a:gd name="adj1" fmla="val 50000"/>
            </a:avLst>
          </a:prstGeom>
          <a:ln w="114300" cap="flat">
            <a:solidFill>
              <a:schemeClr val="tx2">
                <a:lumMod val="40000"/>
                <a:lumOff val="60000"/>
              </a:schemeClr>
            </a:solidFill>
            <a:headEnd type="none" w="med" len="sm"/>
            <a:tailEnd type="triangle" w="med" len="sm"/>
          </a:ln>
        </p:spPr>
        <p:style>
          <a:lnRef idx="1">
            <a:schemeClr val="accent1"/>
          </a:lnRef>
          <a:fillRef idx="0">
            <a:schemeClr val="accent1"/>
          </a:fillRef>
          <a:effectRef idx="0">
            <a:schemeClr val="accent1"/>
          </a:effectRef>
          <a:fontRef idx="minor">
            <a:schemeClr val="tx1"/>
          </a:fontRef>
        </p:style>
      </p:cxnSp>
      <p:sp>
        <p:nvSpPr>
          <p:cNvPr id="50" name="Oval 49"/>
          <p:cNvSpPr/>
          <p:nvPr/>
        </p:nvSpPr>
        <p:spPr bwMode="auto">
          <a:xfrm>
            <a:off x="5567800" y="30412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4" name="Oval 53"/>
          <p:cNvSpPr/>
          <p:nvPr/>
        </p:nvSpPr>
        <p:spPr bwMode="auto">
          <a:xfrm>
            <a:off x="6008587" y="30412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4359" name="Straight Arrow Connector 14358"/>
          <p:cNvCxnSpPr>
            <a:stCxn id="73" idx="4"/>
            <a:endCxn id="54" idx="0"/>
          </p:cNvCxnSpPr>
          <p:nvPr/>
        </p:nvCxnSpPr>
        <p:spPr>
          <a:xfrm flipH="1">
            <a:off x="6182046" y="1837265"/>
            <a:ext cx="327" cy="1203982"/>
          </a:xfrm>
          <a:prstGeom prst="straightConnector1">
            <a:avLst/>
          </a:prstGeom>
          <a:ln w="114300" cap="flat">
            <a:solidFill>
              <a:schemeClr val="tx2">
                <a:lumMod val="40000"/>
                <a:lumOff val="60000"/>
              </a:schemeClr>
            </a:solidFill>
            <a:headEnd type="none" w="med" len="sm"/>
            <a:tailEnd type="triangle" w="med" len="sm"/>
          </a:ln>
        </p:spPr>
        <p:style>
          <a:lnRef idx="1">
            <a:schemeClr val="accent1"/>
          </a:lnRef>
          <a:fillRef idx="0">
            <a:schemeClr val="accent1"/>
          </a:fillRef>
          <a:effectRef idx="0">
            <a:schemeClr val="accent1"/>
          </a:effectRef>
          <a:fontRef idx="minor">
            <a:schemeClr val="tx1"/>
          </a:fontRef>
        </p:style>
      </p:cxnSp>
      <p:sp>
        <p:nvSpPr>
          <p:cNvPr id="65" name="Oval 64"/>
          <p:cNvSpPr/>
          <p:nvPr/>
        </p:nvSpPr>
        <p:spPr bwMode="auto">
          <a:xfrm>
            <a:off x="7719494" y="14903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66" name="Oval 65"/>
          <p:cNvSpPr/>
          <p:nvPr/>
        </p:nvSpPr>
        <p:spPr bwMode="auto">
          <a:xfrm>
            <a:off x="3942227" y="14903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73" name="Oval 72"/>
          <p:cNvSpPr/>
          <p:nvPr/>
        </p:nvSpPr>
        <p:spPr bwMode="auto">
          <a:xfrm>
            <a:off x="6008914" y="1490347"/>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1" name="Down Arrow 10"/>
          <p:cNvSpPr/>
          <p:nvPr/>
        </p:nvSpPr>
        <p:spPr bwMode="auto">
          <a:xfrm>
            <a:off x="5096089" y="3861057"/>
            <a:ext cx="286871" cy="922867"/>
          </a:xfrm>
          <a:prstGeom prst="downArrow">
            <a:avLst>
              <a:gd name="adj1" fmla="val 42122"/>
              <a:gd name="adj2" fmla="val 62085"/>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78" name="Down Arrow 77"/>
          <p:cNvSpPr/>
          <p:nvPr/>
        </p:nvSpPr>
        <p:spPr bwMode="auto">
          <a:xfrm>
            <a:off x="6800215" y="3861057"/>
            <a:ext cx="286871" cy="922867"/>
          </a:xfrm>
          <a:prstGeom prst="downArrow">
            <a:avLst>
              <a:gd name="adj1" fmla="val 42122"/>
              <a:gd name="adj2" fmla="val 62085"/>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79" name="Group 78"/>
          <p:cNvGrpSpPr/>
          <p:nvPr/>
        </p:nvGrpSpPr>
        <p:grpSpPr>
          <a:xfrm>
            <a:off x="-676766" y="4834324"/>
            <a:ext cx="13536709" cy="2301370"/>
            <a:chOff x="-703661" y="4378191"/>
            <a:chExt cx="13536709" cy="2301370"/>
          </a:xfrm>
        </p:grpSpPr>
        <p:pic>
          <p:nvPicPr>
            <p:cNvPr id="80" name="Picture 7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3661" y="4378191"/>
              <a:ext cx="1607803" cy="694552"/>
            </a:xfrm>
            <a:prstGeom prst="roundRect">
              <a:avLst/>
            </a:prstGeom>
            <a:ln>
              <a:solidFill>
                <a:schemeClr val="bg2">
                  <a:lumMod val="75000"/>
                </a:schemeClr>
              </a:solidFill>
            </a:ln>
          </p:spPr>
        </p:pic>
        <p:pic>
          <p:nvPicPr>
            <p:cNvPr id="81" name="Picture 8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468" y="4378191"/>
              <a:ext cx="1607803" cy="694552"/>
            </a:xfrm>
            <a:prstGeom prst="roundRect">
              <a:avLst/>
            </a:prstGeom>
            <a:ln>
              <a:solidFill>
                <a:schemeClr val="bg2">
                  <a:lumMod val="75000"/>
                </a:schemeClr>
              </a:solidFill>
            </a:ln>
          </p:spPr>
        </p:pic>
        <p:pic>
          <p:nvPicPr>
            <p:cNvPr id="82" name="Picture 8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04597" y="4378191"/>
              <a:ext cx="1607803" cy="694552"/>
            </a:xfrm>
            <a:prstGeom prst="roundRect">
              <a:avLst/>
            </a:prstGeom>
            <a:ln>
              <a:solidFill>
                <a:schemeClr val="bg2">
                  <a:lumMod val="75000"/>
                </a:schemeClr>
              </a:solidFill>
            </a:ln>
          </p:spPr>
        </p:pic>
        <p:pic>
          <p:nvPicPr>
            <p:cNvPr id="83" name="Picture 8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6984" y="4378191"/>
              <a:ext cx="1607803" cy="694552"/>
            </a:xfrm>
            <a:prstGeom prst="roundRect">
              <a:avLst/>
            </a:prstGeom>
            <a:ln>
              <a:solidFill>
                <a:schemeClr val="bg2">
                  <a:lumMod val="75000"/>
                </a:schemeClr>
              </a:solidFill>
            </a:ln>
          </p:spPr>
        </p:pic>
        <p:pic>
          <p:nvPicPr>
            <p:cNvPr id="84" name="Picture 8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1113" y="4378191"/>
              <a:ext cx="1607803" cy="694552"/>
            </a:xfrm>
            <a:prstGeom prst="roundRect">
              <a:avLst/>
            </a:prstGeom>
            <a:ln>
              <a:solidFill>
                <a:schemeClr val="bg2">
                  <a:lumMod val="75000"/>
                </a:schemeClr>
              </a:solidFill>
            </a:ln>
          </p:spPr>
        </p:pic>
        <p:pic>
          <p:nvPicPr>
            <p:cNvPr id="85" name="Picture 8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25245" y="4378191"/>
              <a:ext cx="1607803" cy="694552"/>
            </a:xfrm>
            <a:prstGeom prst="roundRect">
              <a:avLst/>
            </a:prstGeom>
            <a:ln>
              <a:solidFill>
                <a:schemeClr val="bg2">
                  <a:lumMod val="75000"/>
                </a:schemeClr>
              </a:solidFill>
            </a:ln>
          </p:spPr>
        </p:pic>
        <p:pic>
          <p:nvPicPr>
            <p:cNvPr id="86" name="Picture 8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3661" y="5181600"/>
              <a:ext cx="1607803" cy="694552"/>
            </a:xfrm>
            <a:prstGeom prst="roundRect">
              <a:avLst/>
            </a:prstGeom>
            <a:ln>
              <a:solidFill>
                <a:schemeClr val="bg2">
                  <a:lumMod val="75000"/>
                </a:schemeClr>
              </a:solidFill>
            </a:ln>
          </p:spPr>
        </p:pic>
        <p:pic>
          <p:nvPicPr>
            <p:cNvPr id="87" name="Picture 8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468" y="5181600"/>
              <a:ext cx="1607803" cy="694552"/>
            </a:xfrm>
            <a:prstGeom prst="roundRect">
              <a:avLst/>
            </a:prstGeom>
            <a:ln>
              <a:solidFill>
                <a:schemeClr val="bg2">
                  <a:lumMod val="75000"/>
                </a:schemeClr>
              </a:solidFill>
            </a:ln>
          </p:spPr>
        </p:pic>
        <p:pic>
          <p:nvPicPr>
            <p:cNvPr id="88" name="Picture 8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04597" y="5181600"/>
              <a:ext cx="1607803" cy="694552"/>
            </a:xfrm>
            <a:prstGeom prst="roundRect">
              <a:avLst/>
            </a:prstGeom>
            <a:ln>
              <a:solidFill>
                <a:schemeClr val="bg2">
                  <a:lumMod val="75000"/>
                </a:schemeClr>
              </a:solidFill>
            </a:ln>
          </p:spPr>
        </p:pic>
        <p:pic>
          <p:nvPicPr>
            <p:cNvPr id="91" name="Picture 9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6984" y="5181600"/>
              <a:ext cx="1607803" cy="694552"/>
            </a:xfrm>
            <a:prstGeom prst="roundRect">
              <a:avLst/>
            </a:prstGeom>
            <a:ln>
              <a:solidFill>
                <a:schemeClr val="bg2">
                  <a:lumMod val="75000"/>
                </a:schemeClr>
              </a:solidFill>
            </a:ln>
          </p:spPr>
        </p:pic>
        <p:pic>
          <p:nvPicPr>
            <p:cNvPr id="92" name="Picture 9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1113" y="5181600"/>
              <a:ext cx="1607803" cy="694552"/>
            </a:xfrm>
            <a:prstGeom prst="roundRect">
              <a:avLst/>
            </a:prstGeom>
            <a:ln>
              <a:solidFill>
                <a:schemeClr val="bg2">
                  <a:lumMod val="75000"/>
                </a:schemeClr>
              </a:solidFill>
            </a:ln>
          </p:spPr>
        </p:pic>
        <p:pic>
          <p:nvPicPr>
            <p:cNvPr id="93" name="Picture 9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25245" y="5181600"/>
              <a:ext cx="1607803" cy="694552"/>
            </a:xfrm>
            <a:prstGeom prst="roundRect">
              <a:avLst/>
            </a:prstGeom>
            <a:ln>
              <a:solidFill>
                <a:schemeClr val="bg2">
                  <a:lumMod val="75000"/>
                </a:schemeClr>
              </a:solidFill>
            </a:ln>
          </p:spPr>
        </p:pic>
        <p:pic>
          <p:nvPicPr>
            <p:cNvPr id="94" name="Picture 9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3661" y="5985009"/>
              <a:ext cx="1607803" cy="694552"/>
            </a:xfrm>
            <a:prstGeom prst="roundRect">
              <a:avLst/>
            </a:prstGeom>
            <a:ln>
              <a:solidFill>
                <a:schemeClr val="bg2">
                  <a:lumMod val="75000"/>
                </a:schemeClr>
              </a:solidFill>
            </a:ln>
          </p:spPr>
        </p:pic>
        <p:pic>
          <p:nvPicPr>
            <p:cNvPr id="95" name="Picture 9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468" y="5985009"/>
              <a:ext cx="1607803" cy="694552"/>
            </a:xfrm>
            <a:prstGeom prst="roundRect">
              <a:avLst/>
            </a:prstGeom>
            <a:ln>
              <a:solidFill>
                <a:schemeClr val="bg2">
                  <a:lumMod val="75000"/>
                </a:schemeClr>
              </a:solidFill>
            </a:ln>
          </p:spPr>
        </p:pic>
        <p:pic>
          <p:nvPicPr>
            <p:cNvPr id="96" name="Picture 9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04597" y="5985009"/>
              <a:ext cx="1607803" cy="694552"/>
            </a:xfrm>
            <a:prstGeom prst="roundRect">
              <a:avLst/>
            </a:prstGeom>
            <a:ln>
              <a:solidFill>
                <a:schemeClr val="bg2">
                  <a:lumMod val="75000"/>
                </a:schemeClr>
              </a:solidFill>
            </a:ln>
          </p:spPr>
        </p:pic>
        <p:pic>
          <p:nvPicPr>
            <p:cNvPr id="97" name="Picture 9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08726" y="5985009"/>
              <a:ext cx="1607803" cy="694552"/>
            </a:xfrm>
            <a:prstGeom prst="roundRect">
              <a:avLst/>
            </a:prstGeom>
            <a:ln>
              <a:solidFill>
                <a:schemeClr val="bg2">
                  <a:lumMod val="75000"/>
                </a:schemeClr>
              </a:solidFill>
            </a:ln>
          </p:spPr>
        </p:pic>
        <p:pic>
          <p:nvPicPr>
            <p:cNvPr id="98" name="Picture 9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12855" y="5985009"/>
              <a:ext cx="1607803" cy="694552"/>
            </a:xfrm>
            <a:prstGeom prst="roundRect">
              <a:avLst/>
            </a:prstGeom>
            <a:ln>
              <a:solidFill>
                <a:schemeClr val="bg2">
                  <a:lumMod val="75000"/>
                </a:schemeClr>
              </a:solidFill>
            </a:ln>
          </p:spPr>
        </p:pic>
        <p:pic>
          <p:nvPicPr>
            <p:cNvPr id="99" name="Picture 9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6984" y="5985009"/>
              <a:ext cx="1607803" cy="694552"/>
            </a:xfrm>
            <a:prstGeom prst="roundRect">
              <a:avLst/>
            </a:prstGeom>
            <a:ln>
              <a:solidFill>
                <a:schemeClr val="bg2">
                  <a:lumMod val="75000"/>
                </a:schemeClr>
              </a:solidFill>
            </a:ln>
          </p:spPr>
        </p:pic>
        <p:pic>
          <p:nvPicPr>
            <p:cNvPr id="100" name="Picture 9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1113" y="5985009"/>
              <a:ext cx="1607803" cy="694552"/>
            </a:xfrm>
            <a:prstGeom prst="roundRect">
              <a:avLst/>
            </a:prstGeom>
            <a:ln>
              <a:solidFill>
                <a:schemeClr val="bg2">
                  <a:lumMod val="75000"/>
                </a:schemeClr>
              </a:solidFill>
            </a:ln>
          </p:spPr>
        </p:pic>
        <p:pic>
          <p:nvPicPr>
            <p:cNvPr id="101" name="Picture 10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25245" y="5985009"/>
              <a:ext cx="1607803" cy="694552"/>
            </a:xfrm>
            <a:prstGeom prst="roundRect">
              <a:avLst/>
            </a:prstGeom>
            <a:ln>
              <a:solidFill>
                <a:schemeClr val="bg2">
                  <a:lumMod val="75000"/>
                </a:schemeClr>
              </a:solidFill>
            </a:ln>
          </p:spPr>
        </p:pic>
      </p:grpSp>
      <p:pic>
        <p:nvPicPr>
          <p:cNvPr id="103" name="Picture 10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35624" y="4834352"/>
            <a:ext cx="1607803" cy="694552"/>
          </a:xfrm>
          <a:prstGeom prst="roundRect">
            <a:avLst/>
          </a:prstGeom>
          <a:ln>
            <a:solidFill>
              <a:schemeClr val="bg2">
                <a:lumMod val="75000"/>
              </a:schemeClr>
            </a:solidFill>
          </a:ln>
        </p:spPr>
      </p:pic>
      <p:pic>
        <p:nvPicPr>
          <p:cNvPr id="104" name="Picture 10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39361" y="4834352"/>
            <a:ext cx="1607803" cy="694552"/>
          </a:xfrm>
          <a:prstGeom prst="roundRect">
            <a:avLst/>
          </a:prstGeom>
          <a:ln>
            <a:solidFill>
              <a:schemeClr val="bg2">
                <a:lumMod val="75000"/>
              </a:schemeClr>
            </a:solidFill>
          </a:ln>
        </p:spPr>
      </p:pic>
      <p:sp>
        <p:nvSpPr>
          <p:cNvPr id="113" name="TextBox 112"/>
          <p:cNvSpPr txBox="1"/>
          <p:nvPr/>
        </p:nvSpPr>
        <p:spPr>
          <a:xfrm>
            <a:off x="339026" y="4417605"/>
            <a:ext cx="3635453" cy="295466"/>
          </a:xfrm>
          <a:prstGeom prst="rect">
            <a:avLst/>
          </a:prstGeom>
          <a:noFill/>
        </p:spPr>
        <p:txBody>
          <a:bodyPr wrap="square" lIns="0" tIns="0" rIns="0" bIns="0" rtlCol="0">
            <a:spAutoFit/>
          </a:bodyPr>
          <a:lstStyle>
            <a:defPPr>
              <a:defRPr lang="en-US"/>
            </a:defPPr>
            <a:lvl1pPr defTabSz="1218987">
              <a:lnSpc>
                <a:spcPct val="80000"/>
              </a:lnSpc>
              <a:buSzPct val="80000"/>
              <a:defRPr>
                <a:solidFill>
                  <a:schemeClr val="tx1">
                    <a:alpha val="99000"/>
                  </a:schemeClr>
                </a:solidFill>
              </a:defRPr>
            </a:lvl1pPr>
          </a:lstStyle>
          <a:p>
            <a:r>
              <a:rPr lang="en-US" dirty="0"/>
              <a:t>Windows Azure </a:t>
            </a:r>
            <a:r>
              <a:rPr lang="zh-CN" altLang="en-US" dirty="0" smtClean="0"/>
              <a:t>数据中心</a:t>
            </a:r>
            <a:endParaRPr lang="en-US" dirty="0"/>
          </a:p>
        </p:txBody>
      </p:sp>
      <p:grpSp>
        <p:nvGrpSpPr>
          <p:cNvPr id="3" name="Group 2"/>
          <p:cNvGrpSpPr/>
          <p:nvPr/>
        </p:nvGrpSpPr>
        <p:grpSpPr>
          <a:xfrm>
            <a:off x="7844717" y="4836448"/>
            <a:ext cx="1607803" cy="694552"/>
            <a:chOff x="9644337" y="5637733"/>
            <a:chExt cx="1607803" cy="694552"/>
          </a:xfrm>
        </p:grpSpPr>
        <p:pic>
          <p:nvPicPr>
            <p:cNvPr id="53" name="Picture 5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644337" y="5637733"/>
              <a:ext cx="1607803" cy="694552"/>
            </a:xfrm>
            <a:prstGeom prst="rect">
              <a:avLst/>
            </a:prstGeom>
          </p:spPr>
        </p:pic>
        <p:pic>
          <p:nvPicPr>
            <p:cNvPr id="52" name="Picture 51"/>
            <p:cNvPicPr>
              <a:picLocks noChangeAspect="1"/>
            </p:cNvPicPr>
            <p:nvPr/>
          </p:nvPicPr>
          <p:blipFill>
            <a:blip r:embed="rId7" cstate="print">
              <a:duotone>
                <a:prstClr val="black"/>
                <a:schemeClr val="bg1">
                  <a:tint val="45000"/>
                  <a:satMod val="400000"/>
                </a:schemeClr>
              </a:duotone>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01230" y="5736690"/>
              <a:ext cx="494017" cy="494017"/>
            </a:xfrm>
            <a:prstGeom prst="rect">
              <a:avLst/>
            </a:prstGeom>
          </p:spPr>
        </p:pic>
      </p:grpSp>
      <p:cxnSp>
        <p:nvCxnSpPr>
          <p:cNvPr id="57" name="Elbow Connector 56"/>
          <p:cNvCxnSpPr>
            <a:stCxn id="59" idx="4"/>
            <a:endCxn id="58" idx="0"/>
          </p:cNvCxnSpPr>
          <p:nvPr/>
        </p:nvCxnSpPr>
        <p:spPr>
          <a:xfrm rot="16200000" flipH="1">
            <a:off x="7329058" y="3475649"/>
            <a:ext cx="933314" cy="1704129"/>
          </a:xfrm>
          <a:prstGeom prst="bentConnector3">
            <a:avLst>
              <a:gd name="adj1" fmla="val 50000"/>
            </a:avLst>
          </a:prstGeom>
          <a:ln w="114300" cap="flat">
            <a:solidFill>
              <a:schemeClr val="tx2">
                <a:lumMod val="40000"/>
                <a:lumOff val="60000"/>
              </a:schemeClr>
            </a:solidFill>
            <a:headEnd type="none" w="med" len="sm"/>
            <a:tailEnd type="triangle" w="med" len="sm"/>
          </a:ln>
        </p:spPr>
        <p:style>
          <a:lnRef idx="1">
            <a:schemeClr val="accent1"/>
          </a:lnRef>
          <a:fillRef idx="0">
            <a:schemeClr val="accent1"/>
          </a:fillRef>
          <a:effectRef idx="0">
            <a:schemeClr val="accent1"/>
          </a:effectRef>
          <a:fontRef idx="minor">
            <a:schemeClr val="tx1"/>
          </a:fontRef>
        </p:style>
      </p:cxnSp>
      <p:sp>
        <p:nvSpPr>
          <p:cNvPr id="58" name="Oval 57"/>
          <p:cNvSpPr/>
          <p:nvPr/>
        </p:nvSpPr>
        <p:spPr bwMode="auto">
          <a:xfrm>
            <a:off x="8474321" y="4794371"/>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9" name="Oval 58"/>
          <p:cNvSpPr/>
          <p:nvPr/>
        </p:nvSpPr>
        <p:spPr bwMode="auto">
          <a:xfrm>
            <a:off x="6770192" y="3514139"/>
            <a:ext cx="346918" cy="346918"/>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63" name="Picture 6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844717" y="4836448"/>
            <a:ext cx="1607803" cy="694552"/>
          </a:xfrm>
          <a:prstGeom prst="roundRect">
            <a:avLst/>
          </a:prstGeom>
          <a:ln>
            <a:solidFill>
              <a:schemeClr val="bg2">
                <a:lumMod val="75000"/>
              </a:schemeClr>
            </a:solidFill>
          </a:ln>
        </p:spPr>
      </p:pic>
      <p:pic>
        <p:nvPicPr>
          <p:cNvPr id="74" name="Picture 7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46650" y="4836448"/>
            <a:ext cx="1607803" cy="694552"/>
          </a:xfrm>
          <a:prstGeom prst="roundRect">
            <a:avLst/>
          </a:prstGeom>
          <a:ln>
            <a:solidFill>
              <a:schemeClr val="bg2">
                <a:lumMod val="75000"/>
              </a:schemeClr>
            </a:solidFill>
          </a:ln>
        </p:spPr>
      </p:pic>
      <p:grpSp>
        <p:nvGrpSpPr>
          <p:cNvPr id="68" name="Group 67"/>
          <p:cNvGrpSpPr/>
          <p:nvPr/>
        </p:nvGrpSpPr>
        <p:grpSpPr>
          <a:xfrm>
            <a:off x="7873904" y="4866364"/>
            <a:ext cx="1562783" cy="644852"/>
            <a:chOff x="2097374" y="3719871"/>
            <a:chExt cx="1562783" cy="644852"/>
          </a:xfrm>
        </p:grpSpPr>
        <p:sp>
          <p:nvSpPr>
            <p:cNvPr id="69" name="Rounded Rectangle 68"/>
            <p:cNvSpPr/>
            <p:nvPr/>
          </p:nvSpPr>
          <p:spPr bwMode="auto">
            <a:xfrm>
              <a:off x="2097374" y="3719871"/>
              <a:ext cx="1562783" cy="644852"/>
            </a:xfrm>
            <a:prstGeom prst="roundRect">
              <a:avLst>
                <a:gd name="adj" fmla="val 11704"/>
              </a:avLst>
            </a:prstGeom>
            <a:solidFill>
              <a:schemeClr val="accent2"/>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70" name="Picture 69"/>
            <p:cNvPicPr>
              <a:picLocks noChangeAspect="1"/>
            </p:cNvPicPr>
            <p:nvPr/>
          </p:nvPicPr>
          <p:blipFill>
            <a:blip r:embed="rId10" cstate="print">
              <a:duotone>
                <a:prstClr val="black"/>
                <a:schemeClr val="bg1">
                  <a:tint val="45000"/>
                  <a:satMod val="400000"/>
                </a:schemeClr>
              </a:duotone>
              <a:extLst>
                <a:ext uri="{BEBA8EAE-BF5A-486C-A8C5-ECC9F3942E4B}">
                  <a14:imgProps xmlns:a14="http://schemas.microsoft.com/office/drawing/2010/main">
                    <a14:imgLayer r:embed="rId11">
                      <a14:imgEffect>
                        <a14:colorTemperature colorTemp="15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2615591" y="3772205"/>
              <a:ext cx="526347" cy="526347"/>
            </a:xfrm>
            <a:prstGeom prst="rect">
              <a:avLst/>
            </a:prstGeom>
          </p:spPr>
        </p:pic>
      </p:grpSp>
      <p:pic>
        <p:nvPicPr>
          <p:cNvPr id="75" name="Picture 74"/>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5343344" y="285966"/>
            <a:ext cx="1688040" cy="1486715"/>
          </a:xfrm>
          <a:prstGeom prst="rect">
            <a:avLst/>
          </a:prstGeom>
        </p:spPr>
      </p:pic>
      <p:pic>
        <p:nvPicPr>
          <p:cNvPr id="76" name="Picture 75"/>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324138" y="817213"/>
            <a:ext cx="1587892" cy="976385"/>
          </a:xfrm>
          <a:prstGeom prst="rect">
            <a:avLst/>
          </a:prstGeom>
        </p:spPr>
      </p:pic>
      <p:pic>
        <p:nvPicPr>
          <p:cNvPr id="77" name="Picture 76"/>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615570" y="699386"/>
            <a:ext cx="566904" cy="1069389"/>
          </a:xfrm>
          <a:prstGeom prst="rect">
            <a:avLst/>
          </a:prstGeom>
        </p:spPr>
      </p:pic>
      <p:grpSp>
        <p:nvGrpSpPr>
          <p:cNvPr id="5" name="Group 4"/>
          <p:cNvGrpSpPr/>
          <p:nvPr/>
        </p:nvGrpSpPr>
        <p:grpSpPr>
          <a:xfrm>
            <a:off x="6163815" y="4859439"/>
            <a:ext cx="1562783" cy="644852"/>
            <a:chOff x="8026304" y="5016248"/>
            <a:chExt cx="1562783" cy="644852"/>
          </a:xfrm>
        </p:grpSpPr>
        <p:sp>
          <p:nvSpPr>
            <p:cNvPr id="102" name="Rounded Rectangle 101"/>
            <p:cNvSpPr/>
            <p:nvPr/>
          </p:nvSpPr>
          <p:spPr bwMode="auto">
            <a:xfrm>
              <a:off x="8026304" y="5016248"/>
              <a:ext cx="1562783" cy="644852"/>
            </a:xfrm>
            <a:prstGeom prst="roundRect">
              <a:avLst>
                <a:gd name="adj" fmla="val 11704"/>
              </a:avLst>
            </a:prstGeom>
            <a:solidFill>
              <a:schemeClr val="accent3"/>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05" name="Picture 104"/>
            <p:cNvPicPr>
              <a:picLocks noChangeAspect="1"/>
            </p:cNvPicPr>
            <p:nvPr/>
          </p:nvPicPr>
          <p:blipFill>
            <a:blip r:embed="rId15" cstate="print">
              <a:extLst>
                <a:ext uri="{BEBA8EAE-BF5A-486C-A8C5-ECC9F3942E4B}">
                  <a14:imgProps xmlns:a14="http://schemas.microsoft.com/office/drawing/2010/main">
                    <a14:imgLayer r:embed="rId1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8544939" y="5075918"/>
              <a:ext cx="525513" cy="525513"/>
            </a:xfrm>
            <a:prstGeom prst="rect">
              <a:avLst/>
            </a:prstGeom>
          </p:spPr>
        </p:pic>
      </p:grpSp>
      <p:grpSp>
        <p:nvGrpSpPr>
          <p:cNvPr id="106" name="Group 105"/>
          <p:cNvGrpSpPr/>
          <p:nvPr/>
        </p:nvGrpSpPr>
        <p:grpSpPr>
          <a:xfrm>
            <a:off x="4435624" y="5638800"/>
            <a:ext cx="3311540" cy="694552"/>
            <a:chOff x="4408729" y="4834352"/>
            <a:chExt cx="3311540" cy="694552"/>
          </a:xfrm>
        </p:grpSpPr>
        <p:pic>
          <p:nvPicPr>
            <p:cNvPr id="107" name="Picture 10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08729" y="4834352"/>
              <a:ext cx="1607803" cy="694552"/>
            </a:xfrm>
            <a:prstGeom prst="roundRect">
              <a:avLst/>
            </a:prstGeom>
            <a:ln>
              <a:solidFill>
                <a:schemeClr val="bg2">
                  <a:lumMod val="75000"/>
                </a:schemeClr>
              </a:solidFill>
            </a:ln>
          </p:spPr>
        </p:pic>
        <p:pic>
          <p:nvPicPr>
            <p:cNvPr id="108" name="Picture 10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12466" y="4834352"/>
              <a:ext cx="1607803" cy="694552"/>
            </a:xfrm>
            <a:prstGeom prst="roundRect">
              <a:avLst/>
            </a:prstGeom>
            <a:ln>
              <a:solidFill>
                <a:schemeClr val="bg2">
                  <a:lumMod val="75000"/>
                </a:schemeClr>
              </a:solidFill>
            </a:ln>
          </p:spPr>
        </p:pic>
      </p:grpSp>
    </p:spTree>
    <p:extLst>
      <p:ext uri="{BB962C8B-B14F-4D97-AF65-F5344CB8AC3E}">
        <p14:creationId xmlns:p14="http://schemas.microsoft.com/office/powerpoint/2010/main" val="6874030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xit" presetSubtype="0" fill="hold" grpId="0" nodeType="afterEffect">
                                  <p:stCondLst>
                                    <p:cond delay="250"/>
                                  </p:stCondLst>
                                  <p:childTnLst>
                                    <p:animEffect transition="out" filter="fade">
                                      <p:cBhvr>
                                        <p:cTn id="10" dur="500"/>
                                        <p:tgtEl>
                                          <p:spTgt spid="78"/>
                                        </p:tgtEl>
                                      </p:cBhvr>
                                    </p:animEffect>
                                    <p:set>
                                      <p:cBhvr>
                                        <p:cTn id="11" dur="1" fill="hold">
                                          <p:stCondLst>
                                            <p:cond delay="499"/>
                                          </p:stCondLst>
                                        </p:cTn>
                                        <p:tgtEl>
                                          <p:spTgt spid="78"/>
                                        </p:tgtEl>
                                        <p:attrNameLst>
                                          <p:attrName>style.visibility</p:attrName>
                                        </p:attrNameLst>
                                      </p:cBhvr>
                                      <p:to>
                                        <p:strVal val="hidden"/>
                                      </p:to>
                                    </p:set>
                                  </p:childTnLst>
                                </p:cTn>
                              </p:par>
                            </p:childTnLst>
                          </p:cTn>
                        </p:par>
                        <p:par>
                          <p:cTn id="12" fill="hold">
                            <p:stCondLst>
                              <p:cond delay="1250"/>
                            </p:stCondLst>
                            <p:childTnLst>
                              <p:par>
                                <p:cTn id="13" presetID="10" presetClass="entr" presetSubtype="0" fill="hold" nodeType="afterEffect">
                                  <p:stCondLst>
                                    <p:cond delay="50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2250"/>
                            </p:stCondLst>
                            <p:childTnLst>
                              <p:par>
                                <p:cTn id="17" presetID="10" presetClass="entr" presetSubtype="0" fill="hold" nodeType="afterEffect">
                                  <p:stCondLst>
                                    <p:cond delay="250"/>
                                  </p:stCondLst>
                                  <p:childTnLst>
                                    <p:set>
                                      <p:cBhvr>
                                        <p:cTn id="18" dur="1" fill="hold">
                                          <p:stCondLst>
                                            <p:cond delay="0"/>
                                          </p:stCondLst>
                                        </p:cTn>
                                        <p:tgtEl>
                                          <p:spTgt spid="63"/>
                                        </p:tgtEl>
                                        <p:attrNameLst>
                                          <p:attrName>style.visibility</p:attrName>
                                        </p:attrNameLst>
                                      </p:cBhvr>
                                      <p:to>
                                        <p:strVal val="visible"/>
                                      </p:to>
                                    </p:set>
                                    <p:animEffect transition="in" filter="fade">
                                      <p:cBhvr>
                                        <p:cTn id="19" dur="500"/>
                                        <p:tgtEl>
                                          <p:spTgt spid="63"/>
                                        </p:tgtEl>
                                      </p:cBhvr>
                                    </p:animEffect>
                                  </p:childTnLst>
                                </p:cTn>
                              </p:par>
                            </p:childTnLst>
                          </p:cTn>
                        </p:par>
                        <p:par>
                          <p:cTn id="20" fill="hold">
                            <p:stCondLst>
                              <p:cond delay="3000"/>
                            </p:stCondLst>
                            <p:childTnLst>
                              <p:par>
                                <p:cTn id="21" presetID="42" presetClass="entr" presetSubtype="0" fill="hold" nodeType="afterEffect">
                                  <p:stCondLst>
                                    <p:cond delay="250"/>
                                  </p:stCondLst>
                                  <p:childTnLst>
                                    <p:set>
                                      <p:cBhvr>
                                        <p:cTn id="22" dur="1" fill="hold">
                                          <p:stCondLst>
                                            <p:cond delay="0"/>
                                          </p:stCondLst>
                                        </p:cTn>
                                        <p:tgtEl>
                                          <p:spTgt spid="68"/>
                                        </p:tgtEl>
                                        <p:attrNameLst>
                                          <p:attrName>style.visibility</p:attrName>
                                        </p:attrNameLst>
                                      </p:cBhvr>
                                      <p:to>
                                        <p:strVal val="visible"/>
                                      </p:to>
                                    </p:set>
                                    <p:animEffect transition="in" filter="fade">
                                      <p:cBhvr>
                                        <p:cTn id="23" dur="1000"/>
                                        <p:tgtEl>
                                          <p:spTgt spid="68"/>
                                        </p:tgtEl>
                                      </p:cBhvr>
                                    </p:animEffect>
                                    <p:anim calcmode="lin" valueType="num">
                                      <p:cBhvr>
                                        <p:cTn id="24" dur="1000" fill="hold"/>
                                        <p:tgtEl>
                                          <p:spTgt spid="68"/>
                                        </p:tgtEl>
                                        <p:attrNameLst>
                                          <p:attrName>ppt_x</p:attrName>
                                        </p:attrNameLst>
                                      </p:cBhvr>
                                      <p:tavLst>
                                        <p:tav tm="0">
                                          <p:val>
                                            <p:strVal val="#ppt_x"/>
                                          </p:val>
                                        </p:tav>
                                        <p:tav tm="100000">
                                          <p:val>
                                            <p:strVal val="#ppt_x"/>
                                          </p:val>
                                        </p:tav>
                                      </p:tavLst>
                                    </p:anim>
                                    <p:anim calcmode="lin" valueType="num">
                                      <p:cBhvr>
                                        <p:cTn id="25" dur="1000" fill="hold"/>
                                        <p:tgtEl>
                                          <p:spTgt spid="68"/>
                                        </p:tgtEl>
                                        <p:attrNameLst>
                                          <p:attrName>ppt_y</p:attrName>
                                        </p:attrNameLst>
                                      </p:cBhvr>
                                      <p:tavLst>
                                        <p:tav tm="0">
                                          <p:val>
                                            <p:strVal val="#ppt_y+.1"/>
                                          </p:val>
                                        </p:tav>
                                        <p:tav tm="100000">
                                          <p:val>
                                            <p:strVal val="#ppt_y"/>
                                          </p:val>
                                        </p:tav>
                                      </p:tavLst>
                                    </p:anim>
                                  </p:childTnLst>
                                </p:cTn>
                              </p:par>
                            </p:childTnLst>
                          </p:cTn>
                        </p:par>
                        <p:par>
                          <p:cTn id="26" fill="hold">
                            <p:stCondLst>
                              <p:cond delay="4250"/>
                            </p:stCondLst>
                            <p:childTnLst>
                              <p:par>
                                <p:cTn id="27" presetID="10" presetClass="exit" presetSubtype="0" fill="hold" nodeType="afterEffect">
                                  <p:stCondLst>
                                    <p:cond delay="750"/>
                                  </p:stCondLst>
                                  <p:childTnLst>
                                    <p:animEffect transition="out" filter="fade">
                                      <p:cBhvr>
                                        <p:cTn id="28" dur="500"/>
                                        <p:tgtEl>
                                          <p:spTgt spid="68"/>
                                        </p:tgtEl>
                                      </p:cBhvr>
                                    </p:animEffect>
                                    <p:set>
                                      <p:cBhvr>
                                        <p:cTn id="29" dur="1" fill="hold">
                                          <p:stCondLst>
                                            <p:cond delay="499"/>
                                          </p:stCondLst>
                                        </p:cTn>
                                        <p:tgtEl>
                                          <p:spTgt spid="68"/>
                                        </p:tgtEl>
                                        <p:attrNameLst>
                                          <p:attrName>style.visibility</p:attrName>
                                        </p:attrNameLst>
                                      </p:cBhvr>
                                      <p:to>
                                        <p:strVal val="hidden"/>
                                      </p:to>
                                    </p:set>
                                  </p:childTnLst>
                                </p:cTn>
                              </p:par>
                            </p:childTnLst>
                          </p:cTn>
                        </p:par>
                        <p:par>
                          <p:cTn id="30" fill="hold">
                            <p:stCondLst>
                              <p:cond delay="5500"/>
                            </p:stCondLst>
                            <p:childTnLst>
                              <p:par>
                                <p:cTn id="31" presetID="10" presetClass="entr" presetSubtype="0" fill="hold" nodeType="afterEffect">
                                  <p:stCondLst>
                                    <p:cond delay="0"/>
                                  </p:stCondLst>
                                  <p:childTnLst>
                                    <p:set>
                                      <p:cBhvr>
                                        <p:cTn id="32" dur="1" fill="hold">
                                          <p:stCondLst>
                                            <p:cond delay="0"/>
                                          </p:stCondLst>
                                        </p:cTn>
                                        <p:tgtEl>
                                          <p:spTgt spid="74"/>
                                        </p:tgtEl>
                                        <p:attrNameLst>
                                          <p:attrName>style.visibility</p:attrName>
                                        </p:attrNameLst>
                                      </p:cBhvr>
                                      <p:to>
                                        <p:strVal val="visible"/>
                                      </p:to>
                                    </p:set>
                                    <p:animEffect transition="in" filter="fade">
                                      <p:cBhvr>
                                        <p:cTn id="33" dur="500"/>
                                        <p:tgtEl>
                                          <p:spTgt spid="74"/>
                                        </p:tgtEl>
                                      </p:cBhvr>
                                    </p:animEffect>
                                  </p:childTnLst>
                                </p:cTn>
                              </p:par>
                            </p:childTnLst>
                          </p:cTn>
                        </p:par>
                        <p:par>
                          <p:cTn id="34" fill="hold">
                            <p:stCondLst>
                              <p:cond delay="6000"/>
                            </p:stCondLst>
                            <p:childTnLst>
                              <p:par>
                                <p:cTn id="35" presetID="22" presetClass="entr" presetSubtype="8" fill="hold" nodeType="after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wipe(left)">
                                      <p:cBhvr>
                                        <p:cTn id="37" dur="500"/>
                                        <p:tgtEl>
                                          <p:spTgt spid="57"/>
                                        </p:tgtEl>
                                      </p:cBhvr>
                                    </p:animEffect>
                                  </p:childTnLst>
                                </p:cTn>
                              </p:par>
                            </p:childTnLst>
                          </p:cTn>
                        </p:par>
                        <p:par>
                          <p:cTn id="38" fill="hold">
                            <p:stCondLst>
                              <p:cond delay="6500"/>
                            </p:stCondLst>
                            <p:childTnLst>
                              <p:par>
                                <p:cTn id="39" presetID="10" presetClass="exit" presetSubtype="0" fill="hold" nodeType="afterEffect">
                                  <p:stCondLst>
                                    <p:cond delay="0"/>
                                  </p:stCondLst>
                                  <p:childTnLst>
                                    <p:animEffect transition="out" filter="fade">
                                      <p:cBhvr>
                                        <p:cTn id="40" dur="500"/>
                                        <p:tgtEl>
                                          <p:spTgt spid="5"/>
                                        </p:tgtEl>
                                      </p:cBhvr>
                                    </p:animEffect>
                                    <p:set>
                                      <p:cBhvr>
                                        <p:cTn id="41" dur="1" fill="hold">
                                          <p:stCondLst>
                                            <p:cond delay="499"/>
                                          </p:stCondLst>
                                        </p:cTn>
                                        <p:tgtEl>
                                          <p:spTgt spid="5"/>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104"/>
                                        </p:tgtEl>
                                      </p:cBhvr>
                                    </p:animEffect>
                                    <p:set>
                                      <p:cBhvr>
                                        <p:cTn id="44" dur="1" fill="hold">
                                          <p:stCondLst>
                                            <p:cond delay="499"/>
                                          </p:stCondLst>
                                        </p:cTn>
                                        <p:tgtEl>
                                          <p:spTgt spid="10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云计算</a:t>
            </a:r>
            <a:endParaRPr lang="en-US" dirty="0">
              <a:solidFill>
                <a:schemeClr val="accent2">
                  <a:alpha val="99000"/>
                </a:schemeClr>
              </a:solidFill>
            </a:endParaRPr>
          </a:p>
        </p:txBody>
      </p:sp>
      <p:grpSp>
        <p:nvGrpSpPr>
          <p:cNvPr id="12" name="Group 11"/>
          <p:cNvGrpSpPr/>
          <p:nvPr/>
        </p:nvGrpSpPr>
        <p:grpSpPr>
          <a:xfrm>
            <a:off x="8115303" y="1446213"/>
            <a:ext cx="3560760" cy="3987024"/>
            <a:chOff x="8115303" y="1446213"/>
            <a:chExt cx="3560760" cy="3987024"/>
          </a:xfrm>
        </p:grpSpPr>
        <p:sp>
          <p:nvSpPr>
            <p:cNvPr id="43" name="Rectangle 42"/>
            <p:cNvSpPr/>
            <p:nvPr/>
          </p:nvSpPr>
          <p:spPr bwMode="auto">
            <a:xfrm>
              <a:off x="8115303" y="4752940"/>
              <a:ext cx="3560760" cy="68029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42" name="Rectangle 41"/>
            <p:cNvSpPr/>
            <p:nvPr/>
          </p:nvSpPr>
          <p:spPr bwMode="auto">
            <a:xfrm>
              <a:off x="8115303" y="1446213"/>
              <a:ext cx="3560760" cy="320021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25" name="Picture 24"/>
            <p:cNvPicPr>
              <a:picLocks noChangeAspect="1"/>
            </p:cNvPicPr>
            <p:nvPr/>
          </p:nvPicPr>
          <p:blipFill>
            <a:blip r:embed="rId3" cstate="screen">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a:ext>
              </a:extLst>
            </a:blip>
            <a:stretch>
              <a:fillRect/>
            </a:stretch>
          </p:blipFill>
          <p:spPr>
            <a:xfrm>
              <a:off x="9399946" y="1817607"/>
              <a:ext cx="899686" cy="1416484"/>
            </a:xfrm>
            <a:prstGeom prst="rect">
              <a:avLst/>
            </a:prstGeom>
            <a:effectLst/>
          </p:spPr>
        </p:pic>
        <p:sp>
          <p:nvSpPr>
            <p:cNvPr id="26" name="Rectangle 25"/>
            <p:cNvSpPr/>
            <p:nvPr/>
          </p:nvSpPr>
          <p:spPr>
            <a:xfrm>
              <a:off x="8234184" y="4158734"/>
              <a:ext cx="3322998" cy="646331"/>
            </a:xfrm>
            <a:prstGeom prst="rect">
              <a:avLst/>
            </a:prstGeom>
          </p:spPr>
          <p:txBody>
            <a:bodyPr wrap="square">
              <a:spAutoFit/>
            </a:bodyPr>
            <a:lstStyle/>
            <a:p>
              <a:pPr algn="ctr" defTabSz="1218673">
                <a:lnSpc>
                  <a:spcPct val="90000"/>
                </a:lnSpc>
              </a:pPr>
              <a:r>
                <a:rPr lang="en-US" altLang="zh-CN" sz="2000" dirty="0">
                  <a:solidFill>
                    <a:schemeClr val="bg2">
                      <a:lumMod val="50000"/>
                      <a:alpha val="99000"/>
                    </a:schemeClr>
                  </a:solidFill>
                </a:rPr>
                <a:t>Software-as-a-Service</a:t>
              </a:r>
            </a:p>
            <a:p>
              <a:pPr algn="ctr" defTabSz="1218673">
                <a:lnSpc>
                  <a:spcPct val="90000"/>
                </a:lnSpc>
              </a:pPr>
              <a:r>
                <a:rPr lang="zh-CN" altLang="en-US" sz="2000" dirty="0" smtClean="0">
                  <a:solidFill>
                    <a:schemeClr val="bg2">
                      <a:lumMod val="50000"/>
                      <a:alpha val="99000"/>
                    </a:schemeClr>
                  </a:solidFill>
                </a:rPr>
                <a:t>软件即服务</a:t>
              </a:r>
              <a:endParaRPr lang="en-US" sz="2000" dirty="0">
                <a:solidFill>
                  <a:schemeClr val="bg2">
                    <a:lumMod val="50000"/>
                    <a:alpha val="99000"/>
                  </a:schemeClr>
                </a:solidFill>
              </a:endParaRPr>
            </a:p>
          </p:txBody>
        </p:sp>
        <p:sp>
          <p:nvSpPr>
            <p:cNvPr id="23" name="TextBox 22"/>
            <p:cNvSpPr txBox="1"/>
            <p:nvPr/>
          </p:nvSpPr>
          <p:spPr>
            <a:xfrm>
              <a:off x="8152004" y="4715157"/>
              <a:ext cx="3487358" cy="692475"/>
            </a:xfrm>
            <a:prstGeom prst="rect">
              <a:avLst/>
            </a:prstGeom>
            <a:noFill/>
            <a:ln>
              <a:noFill/>
            </a:ln>
            <a:effectLst>
              <a:reflection stA="50000" endPos="32000" dist="63500" dir="5400000" sy="-100000" algn="bl" rotWithShape="0"/>
            </a:effectLst>
          </p:spPr>
          <p:txBody>
            <a:bodyPr wrap="square" lIns="0" tIns="0" rIns="0" bIns="0" rtlCol="0" anchor="ctr" anchorCtr="0">
              <a:noAutofit/>
            </a:bodyPr>
            <a:lstStyle>
              <a:defPPr>
                <a:defRPr lang="en-US"/>
              </a:defPPr>
              <a:lvl1pPr algn="ctr">
                <a:defRPr sz="3600">
                  <a:solidFill>
                    <a:schemeClr val="bg2">
                      <a:lumMod val="50000"/>
                      <a:alpha val="99000"/>
                    </a:schemeClr>
                  </a:solidFill>
                </a:defRPr>
              </a:lvl1pPr>
            </a:lstStyle>
            <a:p>
              <a:r>
                <a:rPr lang="zh-CN" altLang="en-US" dirty="0">
                  <a:solidFill>
                    <a:schemeClr val="bg1">
                      <a:alpha val="99000"/>
                    </a:schemeClr>
                  </a:solidFill>
                </a:rPr>
                <a:t>消费</a:t>
              </a:r>
              <a:endParaRPr lang="en-US" dirty="0">
                <a:solidFill>
                  <a:schemeClr val="bg1">
                    <a:alpha val="99000"/>
                  </a:schemeClr>
                </a:solidFill>
              </a:endParaRPr>
            </a:p>
          </p:txBody>
        </p:sp>
        <p:sp>
          <p:nvSpPr>
            <p:cNvPr id="24" name="TextBox 23"/>
            <p:cNvSpPr txBox="1"/>
            <p:nvPr/>
          </p:nvSpPr>
          <p:spPr>
            <a:xfrm>
              <a:off x="9035797" y="3364369"/>
              <a:ext cx="1595907" cy="938696"/>
            </a:xfrm>
            <a:prstGeom prst="rect">
              <a:avLst/>
            </a:prstGeom>
            <a:noFill/>
          </p:spPr>
          <p:txBody>
            <a:bodyPr wrap="none" lIns="121899" tIns="60949" rIns="121899" bIns="60949" rtlCol="0">
              <a:spAutoFit/>
            </a:bodyPr>
            <a:lstStyle>
              <a:defPPr>
                <a:defRPr lang="en-US"/>
              </a:defPPr>
              <a:lvl1pPr>
                <a:defRPr sz="5300">
                  <a:solidFill>
                    <a:schemeClr val="accent2">
                      <a:alpha val="99000"/>
                    </a:schemeClr>
                  </a:solidFill>
                  <a:latin typeface="Segoe" pitchFamily="34" charset="0"/>
                </a:defRPr>
              </a:lvl1pPr>
            </a:lstStyle>
            <a:p>
              <a:r>
                <a:rPr lang="en-US" dirty="0" err="1" smtClean="0">
                  <a:latin typeface="Segoe UI Light" pitchFamily="34" charset="0"/>
                </a:rPr>
                <a:t>SaaS</a:t>
              </a:r>
              <a:endParaRPr lang="en-US" dirty="0">
                <a:latin typeface="Segoe UI Light" pitchFamily="34" charset="0"/>
              </a:endParaRPr>
            </a:p>
          </p:txBody>
        </p:sp>
      </p:grpSp>
      <p:grpSp>
        <p:nvGrpSpPr>
          <p:cNvPr id="11" name="Group 10"/>
          <p:cNvGrpSpPr/>
          <p:nvPr/>
        </p:nvGrpSpPr>
        <p:grpSpPr>
          <a:xfrm>
            <a:off x="4316414" y="1446213"/>
            <a:ext cx="3560760" cy="3987024"/>
            <a:chOff x="4316414" y="1446213"/>
            <a:chExt cx="3560760" cy="3987024"/>
          </a:xfrm>
        </p:grpSpPr>
        <p:sp>
          <p:nvSpPr>
            <p:cNvPr id="44" name="Rectangle 43"/>
            <p:cNvSpPr/>
            <p:nvPr/>
          </p:nvSpPr>
          <p:spPr bwMode="auto">
            <a:xfrm>
              <a:off x="4316414" y="4752940"/>
              <a:ext cx="3560760" cy="68029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41" name="Rectangle 40"/>
            <p:cNvSpPr/>
            <p:nvPr/>
          </p:nvSpPr>
          <p:spPr bwMode="auto">
            <a:xfrm>
              <a:off x="4316414" y="1446213"/>
              <a:ext cx="3560760" cy="320021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31" name="Picture 30"/>
            <p:cNvPicPr>
              <a:picLocks noChangeAspect="1"/>
            </p:cNvPicPr>
            <p:nvPr/>
          </p:nvPicPr>
          <p:blipFill>
            <a:blip r:embed="rId5" cstate="screen">
              <a:extLst>
                <a:ext uri="{BEBA8EAE-BF5A-486C-A8C5-ECC9F3942E4B}">
                  <a14:imgProps xmlns:a14="http://schemas.microsoft.com/office/drawing/2010/main">
                    <a14:imgLayer r:embed="rId6">
                      <a14:imgEffect>
                        <a14:brightnessContrast bright="-40000"/>
                      </a14:imgEffect>
                    </a14:imgLayer>
                  </a14:imgProps>
                </a:ext>
                <a:ext uri="{28A0092B-C50C-407E-A947-70E740481C1C}">
                  <a14:useLocalDpi xmlns:a14="http://schemas.microsoft.com/office/drawing/2010/main"/>
                </a:ext>
              </a:extLst>
            </a:blip>
            <a:stretch>
              <a:fillRect/>
            </a:stretch>
          </p:blipFill>
          <p:spPr>
            <a:xfrm>
              <a:off x="5418160" y="2019752"/>
              <a:ext cx="1284299" cy="1176630"/>
            </a:xfrm>
            <a:prstGeom prst="rect">
              <a:avLst/>
            </a:prstGeom>
          </p:spPr>
        </p:pic>
        <p:sp>
          <p:nvSpPr>
            <p:cNvPr id="32" name="Rectangle 31"/>
            <p:cNvSpPr/>
            <p:nvPr/>
          </p:nvSpPr>
          <p:spPr>
            <a:xfrm>
              <a:off x="4430163" y="4158734"/>
              <a:ext cx="3333264" cy="646331"/>
            </a:xfrm>
            <a:prstGeom prst="rect">
              <a:avLst/>
            </a:prstGeom>
          </p:spPr>
          <p:txBody>
            <a:bodyPr wrap="square">
              <a:spAutoFit/>
            </a:bodyPr>
            <a:lstStyle/>
            <a:p>
              <a:pPr algn="ctr" defTabSz="1218673">
                <a:lnSpc>
                  <a:spcPct val="90000"/>
                </a:lnSpc>
              </a:pPr>
              <a:r>
                <a:rPr lang="en-US" altLang="zh-CN" sz="2000" dirty="0">
                  <a:solidFill>
                    <a:schemeClr val="bg2">
                      <a:lumMod val="50000"/>
                      <a:alpha val="99000"/>
                    </a:schemeClr>
                  </a:solidFill>
                </a:rPr>
                <a:t>Platform-as-a-Service</a:t>
              </a:r>
            </a:p>
            <a:p>
              <a:pPr algn="ctr" defTabSz="1218673">
                <a:lnSpc>
                  <a:spcPct val="90000"/>
                </a:lnSpc>
              </a:pPr>
              <a:r>
                <a:rPr lang="zh-CN" altLang="en-US" sz="2000" dirty="0" smtClean="0">
                  <a:solidFill>
                    <a:schemeClr val="bg2">
                      <a:lumMod val="50000"/>
                      <a:alpha val="99000"/>
                    </a:schemeClr>
                  </a:solidFill>
                </a:rPr>
                <a:t>平台即服务</a:t>
              </a:r>
              <a:endParaRPr lang="en-US" sz="2000" dirty="0">
                <a:solidFill>
                  <a:schemeClr val="bg2">
                    <a:lumMod val="50000"/>
                    <a:alpha val="99000"/>
                  </a:schemeClr>
                </a:solidFill>
              </a:endParaRPr>
            </a:p>
          </p:txBody>
        </p:sp>
        <p:sp>
          <p:nvSpPr>
            <p:cNvPr id="29" name="TextBox 28"/>
            <p:cNvSpPr txBox="1"/>
            <p:nvPr/>
          </p:nvSpPr>
          <p:spPr>
            <a:xfrm>
              <a:off x="4353116" y="4715157"/>
              <a:ext cx="3487356" cy="692475"/>
            </a:xfrm>
            <a:prstGeom prst="rect">
              <a:avLst/>
            </a:prstGeom>
            <a:noFill/>
            <a:ln>
              <a:noFill/>
            </a:ln>
            <a:effectLst>
              <a:reflection stA="50000" endPos="32000" dist="63500" dir="5400000" sy="-100000" algn="bl" rotWithShape="0"/>
            </a:effectLst>
          </p:spPr>
          <p:txBody>
            <a:bodyPr wrap="square" lIns="0" tIns="0" rIns="0" bIns="0" rtlCol="0" anchor="ctr" anchorCtr="0">
              <a:noAutofit/>
            </a:bodyPr>
            <a:lstStyle>
              <a:defPPr>
                <a:defRPr lang="en-US"/>
              </a:defPPr>
              <a:lvl1pPr algn="ctr">
                <a:defRPr sz="3600">
                  <a:solidFill>
                    <a:schemeClr val="bg2">
                      <a:lumMod val="50000"/>
                      <a:alpha val="99000"/>
                    </a:schemeClr>
                  </a:solidFill>
                </a:defRPr>
              </a:lvl1pPr>
            </a:lstStyle>
            <a:p>
              <a:r>
                <a:rPr lang="zh-CN" altLang="en-US" dirty="0" smtClean="0">
                  <a:solidFill>
                    <a:schemeClr val="bg1">
                      <a:alpha val="99000"/>
                    </a:schemeClr>
                  </a:solidFill>
                </a:rPr>
                <a:t>编译</a:t>
              </a:r>
              <a:endParaRPr lang="en-US" dirty="0">
                <a:solidFill>
                  <a:schemeClr val="bg1">
                    <a:alpha val="99000"/>
                  </a:schemeClr>
                </a:solidFill>
              </a:endParaRPr>
            </a:p>
          </p:txBody>
        </p:sp>
        <p:sp>
          <p:nvSpPr>
            <p:cNvPr id="30" name="TextBox 29"/>
            <p:cNvSpPr txBox="1"/>
            <p:nvPr/>
          </p:nvSpPr>
          <p:spPr>
            <a:xfrm>
              <a:off x="5267226" y="3350719"/>
              <a:ext cx="1594753" cy="938696"/>
            </a:xfrm>
            <a:prstGeom prst="rect">
              <a:avLst/>
            </a:prstGeom>
            <a:noFill/>
          </p:spPr>
          <p:txBody>
            <a:bodyPr wrap="none" lIns="121899" tIns="60949" rIns="121899" bIns="60949" rtlCol="0">
              <a:spAutoFit/>
            </a:bodyPr>
            <a:lstStyle>
              <a:defPPr>
                <a:defRPr lang="en-US"/>
              </a:defPPr>
              <a:lvl1pPr>
                <a:defRPr sz="5300">
                  <a:solidFill>
                    <a:schemeClr val="accent2">
                      <a:alpha val="99000"/>
                    </a:schemeClr>
                  </a:solidFill>
                  <a:latin typeface="Segoe" pitchFamily="34" charset="0"/>
                </a:defRPr>
              </a:lvl1pPr>
            </a:lstStyle>
            <a:p>
              <a:r>
                <a:rPr lang="en-US" dirty="0" err="1" smtClean="0">
                  <a:latin typeface="Segoe UI Light" pitchFamily="34" charset="0"/>
                </a:rPr>
                <a:t>PaaS</a:t>
              </a:r>
              <a:endParaRPr lang="en-US" dirty="0">
                <a:latin typeface="Segoe UI Light" pitchFamily="34" charset="0"/>
              </a:endParaRPr>
            </a:p>
          </p:txBody>
        </p:sp>
      </p:grpSp>
      <p:grpSp>
        <p:nvGrpSpPr>
          <p:cNvPr id="10" name="Group 9"/>
          <p:cNvGrpSpPr/>
          <p:nvPr/>
        </p:nvGrpSpPr>
        <p:grpSpPr>
          <a:xfrm>
            <a:off x="517525" y="1446213"/>
            <a:ext cx="3560760" cy="3987024"/>
            <a:chOff x="517525" y="1446213"/>
            <a:chExt cx="3560760" cy="3987024"/>
          </a:xfrm>
        </p:grpSpPr>
        <p:sp>
          <p:nvSpPr>
            <p:cNvPr id="45" name="Rectangle 44"/>
            <p:cNvSpPr/>
            <p:nvPr/>
          </p:nvSpPr>
          <p:spPr bwMode="auto">
            <a:xfrm>
              <a:off x="517525" y="4752940"/>
              <a:ext cx="3560760" cy="68029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39" name="Rectangle 38"/>
            <p:cNvSpPr/>
            <p:nvPr/>
          </p:nvSpPr>
          <p:spPr bwMode="auto">
            <a:xfrm>
              <a:off x="517525" y="1446213"/>
              <a:ext cx="3560760" cy="320021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37" name="Picture 36"/>
            <p:cNvPicPr>
              <a:picLocks noChangeAspect="1"/>
            </p:cNvPicPr>
            <p:nvPr/>
          </p:nvPicPr>
          <p:blipFill>
            <a:blip r:embed="rId7" cstate="screen">
              <a:extLst>
                <a:ext uri="{BEBA8EAE-BF5A-486C-A8C5-ECC9F3942E4B}">
                  <a14:imgProps xmlns:a14="http://schemas.microsoft.com/office/drawing/2010/main">
                    <a14:imgLayer r:embed="rId8">
                      <a14:imgEffect>
                        <a14:brightnessContrast bright="-40000"/>
                      </a14:imgEffect>
                    </a14:imgLayer>
                  </a14:imgProps>
                </a:ext>
                <a:ext uri="{28A0092B-C50C-407E-A947-70E740481C1C}">
                  <a14:useLocalDpi xmlns:a14="http://schemas.microsoft.com/office/drawing/2010/main"/>
                </a:ext>
              </a:extLst>
            </a:blip>
            <a:stretch>
              <a:fillRect/>
            </a:stretch>
          </p:blipFill>
          <p:spPr>
            <a:xfrm>
              <a:off x="1368089" y="2184050"/>
              <a:ext cx="1859633" cy="1027297"/>
            </a:xfrm>
            <a:prstGeom prst="rect">
              <a:avLst/>
            </a:prstGeom>
            <a:noFill/>
            <a:ln>
              <a:noFill/>
            </a:ln>
          </p:spPr>
        </p:pic>
        <p:sp>
          <p:nvSpPr>
            <p:cNvPr id="38" name="Rectangle 37"/>
            <p:cNvSpPr/>
            <p:nvPr/>
          </p:nvSpPr>
          <p:spPr>
            <a:xfrm>
              <a:off x="675858" y="4158734"/>
              <a:ext cx="3244094" cy="646331"/>
            </a:xfrm>
            <a:prstGeom prst="rect">
              <a:avLst/>
            </a:prstGeom>
          </p:spPr>
          <p:txBody>
            <a:bodyPr wrap="square">
              <a:spAutoFit/>
            </a:bodyPr>
            <a:lstStyle/>
            <a:p>
              <a:pPr algn="ctr" defTabSz="1218673">
                <a:lnSpc>
                  <a:spcPct val="90000"/>
                </a:lnSpc>
              </a:pPr>
              <a:r>
                <a:rPr lang="en-US" altLang="zh-CN" sz="2000" dirty="0">
                  <a:solidFill>
                    <a:schemeClr val="bg2">
                      <a:lumMod val="50000"/>
                      <a:alpha val="99000"/>
                    </a:schemeClr>
                  </a:solidFill>
                </a:rPr>
                <a:t>Infrastructure-as-a-Service</a:t>
              </a:r>
            </a:p>
            <a:p>
              <a:pPr algn="ctr" defTabSz="1218673">
                <a:lnSpc>
                  <a:spcPct val="90000"/>
                </a:lnSpc>
              </a:pPr>
              <a:r>
                <a:rPr lang="zh-CN" altLang="en-US" sz="2000" dirty="0" smtClean="0">
                  <a:solidFill>
                    <a:schemeClr val="bg2">
                      <a:lumMod val="50000"/>
                      <a:alpha val="99000"/>
                    </a:schemeClr>
                  </a:solidFill>
                </a:rPr>
                <a:t>设施即服务</a:t>
              </a:r>
              <a:endParaRPr lang="en-US" sz="2000" dirty="0">
                <a:solidFill>
                  <a:schemeClr val="bg2">
                    <a:lumMod val="50000"/>
                    <a:alpha val="99000"/>
                  </a:schemeClr>
                </a:solidFill>
              </a:endParaRPr>
            </a:p>
          </p:txBody>
        </p:sp>
        <p:sp>
          <p:nvSpPr>
            <p:cNvPr id="35" name="TextBox 34"/>
            <p:cNvSpPr txBox="1"/>
            <p:nvPr/>
          </p:nvSpPr>
          <p:spPr>
            <a:xfrm>
              <a:off x="554226" y="4784395"/>
              <a:ext cx="3487358" cy="553998"/>
            </a:xfrm>
            <a:prstGeom prst="rect">
              <a:avLst/>
            </a:prstGeom>
            <a:noFill/>
            <a:ln>
              <a:noFill/>
            </a:ln>
            <a:effectLst>
              <a:reflection stA="50000" endPos="32000" dist="63500" dir="5400000" sy="-100000" algn="bl" rotWithShape="0"/>
            </a:effectLst>
          </p:spPr>
          <p:txBody>
            <a:bodyPr wrap="square" lIns="0" tIns="0" rIns="0" bIns="0" rtlCol="0" anchor="ctr" anchorCtr="0">
              <a:noAutofit/>
            </a:bodyPr>
            <a:lstStyle/>
            <a:p>
              <a:pPr algn="ctr"/>
              <a:r>
                <a:rPr lang="zh-CN" altLang="en-US" sz="3600" dirty="0">
                  <a:solidFill>
                    <a:schemeClr val="bg1">
                      <a:alpha val="99000"/>
                    </a:schemeClr>
                  </a:solidFill>
                </a:rPr>
                <a:t>托管</a:t>
              </a:r>
              <a:endParaRPr lang="en-US" sz="1600" dirty="0">
                <a:solidFill>
                  <a:schemeClr val="bg1">
                    <a:alpha val="99000"/>
                  </a:schemeClr>
                </a:solidFill>
              </a:endParaRPr>
            </a:p>
          </p:txBody>
        </p:sp>
        <p:sp>
          <p:nvSpPr>
            <p:cNvPr id="36" name="TextBox 35"/>
            <p:cNvSpPr txBox="1"/>
            <p:nvPr/>
          </p:nvSpPr>
          <p:spPr>
            <a:xfrm>
              <a:off x="1566806" y="3337070"/>
              <a:ext cx="1411562" cy="938696"/>
            </a:xfrm>
            <a:prstGeom prst="rect">
              <a:avLst/>
            </a:prstGeom>
            <a:noFill/>
          </p:spPr>
          <p:txBody>
            <a:bodyPr wrap="none" lIns="121899" tIns="60949" rIns="121899" bIns="60949" rtlCol="0">
              <a:spAutoFit/>
            </a:bodyPr>
            <a:lstStyle/>
            <a:p>
              <a:r>
                <a:rPr lang="en-US" sz="5300" dirty="0" err="1" smtClean="0">
                  <a:solidFill>
                    <a:schemeClr val="accent2">
                      <a:alpha val="99000"/>
                    </a:schemeClr>
                  </a:solidFill>
                  <a:latin typeface="Segoe UI Light" pitchFamily="34" charset="0"/>
                </a:rPr>
                <a:t>IaaS</a:t>
              </a:r>
              <a:endParaRPr lang="en-US" sz="5300" dirty="0">
                <a:solidFill>
                  <a:schemeClr val="accent2">
                    <a:alpha val="99000"/>
                  </a:schemeClr>
                </a:solidFill>
                <a:latin typeface="Segoe UI Light" pitchFamily="34" charset="0"/>
              </a:endParaRPr>
            </a:p>
          </p:txBody>
        </p:sp>
      </p:grpSp>
    </p:spTree>
    <p:extLst>
      <p:ext uri="{BB962C8B-B14F-4D97-AF65-F5344CB8AC3E}">
        <p14:creationId xmlns:p14="http://schemas.microsoft.com/office/powerpoint/2010/main" val="3273873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50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2455230"/>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solidFill>
                <a:srgbClr val="00AEEF">
                  <a:alpha val="99000"/>
                </a:srgbClr>
              </a:solidFill>
            </a:endParaRPr>
          </a:p>
        </p:txBody>
      </p:sp>
      <p:sp>
        <p:nvSpPr>
          <p:cNvPr id="2" name="Title 1"/>
          <p:cNvSpPr>
            <a:spLocks noGrp="1"/>
          </p:cNvSpPr>
          <p:nvPr>
            <p:ph type="title"/>
          </p:nvPr>
        </p:nvSpPr>
        <p:spPr>
          <a:xfrm>
            <a:off x="978694" y="2510453"/>
            <a:ext cx="10237787" cy="1994392"/>
          </a:xfrm>
        </p:spPr>
        <p:txBody>
          <a:bodyPr/>
          <a:lstStyle/>
          <a:p>
            <a:r>
              <a:rPr lang="zh-CN" altLang="en-US" dirty="0" smtClean="0"/>
              <a:t>云服务</a:t>
            </a:r>
            <a:r>
              <a:rPr lang="en-US" dirty="0" smtClean="0"/>
              <a:t>: </a:t>
            </a:r>
            <a:br>
              <a:rPr lang="en-US" dirty="0" smtClean="0"/>
            </a:br>
            <a:r>
              <a:rPr lang="zh-CN" altLang="en-US" dirty="0" smtClean="0"/>
              <a:t>管理</a:t>
            </a:r>
            <a:endParaRPr lang="en-US" dirty="0"/>
          </a:p>
        </p:txBody>
      </p:sp>
      <p:grpSp>
        <p:nvGrpSpPr>
          <p:cNvPr id="4" name="Group 3"/>
          <p:cNvGrpSpPr/>
          <p:nvPr/>
        </p:nvGrpSpPr>
        <p:grpSpPr>
          <a:xfrm>
            <a:off x="9403182"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zh-CN" altLang="en-US" sz="2200" dirty="0" smtClean="0">
                  <a:solidFill>
                    <a:srgbClr val="00AEEF">
                      <a:alpha val="99000"/>
                    </a:srgbClr>
                  </a:solidFill>
                </a:rPr>
                <a:t>演示</a:t>
              </a:r>
              <a:endParaRPr lang="en-US" sz="2200" dirty="0" smtClean="0">
                <a:solidFill>
                  <a:srgbClr val="00AEEF">
                    <a:alpha val="99000"/>
                  </a:srgbClr>
                </a:solidFill>
              </a:endParaRP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800" dirty="0" err="1"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92295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38169" y="2608711"/>
            <a:ext cx="4763322" cy="747897"/>
          </a:xfrm>
        </p:spPr>
        <p:txBody>
          <a:bodyPr/>
          <a:lstStyle/>
          <a:p>
            <a:r>
              <a:rPr lang="zh-CN" altLang="en-US" dirty="0" smtClean="0"/>
              <a:t>应用程序块</a:t>
            </a:r>
            <a:endParaRPr lang="en-US" dirty="0"/>
          </a:p>
        </p:txBody>
      </p:sp>
      <p:grpSp>
        <p:nvGrpSpPr>
          <p:cNvPr id="37" name="Group 36"/>
          <p:cNvGrpSpPr/>
          <p:nvPr/>
        </p:nvGrpSpPr>
        <p:grpSpPr>
          <a:xfrm>
            <a:off x="5674401" y="622717"/>
            <a:ext cx="1896557" cy="1772642"/>
            <a:chOff x="5665775" y="2466267"/>
            <a:chExt cx="1896557" cy="1772642"/>
          </a:xfrm>
        </p:grpSpPr>
        <p:sp>
          <p:nvSpPr>
            <p:cNvPr id="17" name="Rectangle 16"/>
            <p:cNvSpPr/>
            <p:nvPr/>
          </p:nvSpPr>
          <p:spPr bwMode="auto">
            <a:xfrm>
              <a:off x="5665775" y="2466267"/>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存储</a:t>
              </a:r>
              <a:endParaRPr lang="en-US" dirty="0">
                <a:gradFill>
                  <a:gsLst>
                    <a:gs pos="0">
                      <a:srgbClr val="FFFFFF"/>
                    </a:gs>
                    <a:gs pos="100000">
                      <a:srgbClr val="FFFFFF"/>
                    </a:gs>
                  </a:gsLst>
                  <a:lin ang="5400000" scaled="0"/>
                </a:gradFill>
              </a:endParaRPr>
            </a:p>
          </p:txBody>
        </p:sp>
        <p:pic>
          <p:nvPicPr>
            <p:cNvPr id="1026" name="Picture 2" descr="C:\Users\Jonahs\Dropbox\Projects SCOTT\MEET Windows Azure\source\Background\tile-icon-stora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8309" y="2751666"/>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p:cNvGrpSpPr/>
          <p:nvPr/>
        </p:nvGrpSpPr>
        <p:grpSpPr>
          <a:xfrm>
            <a:off x="1737675" y="622717"/>
            <a:ext cx="1896557" cy="1772642"/>
            <a:chOff x="1685919" y="596839"/>
            <a:chExt cx="1896557" cy="1772642"/>
          </a:xfrm>
        </p:grpSpPr>
        <p:sp>
          <p:nvSpPr>
            <p:cNvPr id="8" name="Rectangle 7"/>
            <p:cNvSpPr/>
            <p:nvPr/>
          </p:nvSpPr>
          <p:spPr bwMode="auto">
            <a:xfrm>
              <a:off x="1685919" y="59683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a:gradFill>
                    <a:gsLst>
                      <a:gs pos="0">
                        <a:srgbClr val="FFFFFF"/>
                      </a:gs>
                      <a:gs pos="100000">
                        <a:srgbClr val="FFFFFF"/>
                      </a:gs>
                    </a:gsLst>
                    <a:lin ang="5400000" scaled="0"/>
                  </a:gradFill>
                </a:rPr>
                <a:t>大数据</a:t>
              </a:r>
              <a:endParaRPr lang="en-US" dirty="0">
                <a:gradFill>
                  <a:gsLst>
                    <a:gs pos="0">
                      <a:srgbClr val="FFFFFF"/>
                    </a:gs>
                    <a:gs pos="100000">
                      <a:srgbClr val="FFFFFF"/>
                    </a:gs>
                  </a:gsLst>
                  <a:lin ang="5400000" scaled="0"/>
                </a:gradFill>
              </a:endParaRPr>
            </a:p>
          </p:txBody>
        </p:sp>
        <p:pic>
          <p:nvPicPr>
            <p:cNvPr id="1027" name="Picture 3" descr="C:\Users\Jonahs\Dropbox\Projects SCOTT\MEET Windows Azure\source\Background\tile-icon-bigdat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2075" y="926787"/>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 name="Group 35"/>
          <p:cNvGrpSpPr/>
          <p:nvPr/>
        </p:nvGrpSpPr>
        <p:grpSpPr>
          <a:xfrm>
            <a:off x="5673977" y="2467965"/>
            <a:ext cx="1896557" cy="1772642"/>
            <a:chOff x="3671322" y="4341709"/>
            <a:chExt cx="1896557" cy="1772642"/>
          </a:xfrm>
        </p:grpSpPr>
        <p:sp>
          <p:nvSpPr>
            <p:cNvPr id="26" name="Rectangle 25"/>
            <p:cNvSpPr/>
            <p:nvPr/>
          </p:nvSpPr>
          <p:spPr bwMode="auto">
            <a:xfrm>
              <a:off x="3671322" y="434170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缓存</a:t>
              </a:r>
              <a:endParaRPr lang="en-US" dirty="0">
                <a:gradFill>
                  <a:gsLst>
                    <a:gs pos="0">
                      <a:srgbClr val="FFFFFF"/>
                    </a:gs>
                    <a:gs pos="100000">
                      <a:srgbClr val="FFFFFF"/>
                    </a:gs>
                  </a:gsLst>
                  <a:lin ang="5400000" scaled="0"/>
                </a:gradFill>
              </a:endParaRPr>
            </a:p>
          </p:txBody>
        </p:sp>
        <p:pic>
          <p:nvPicPr>
            <p:cNvPr id="1028" name="Picture 4" descr="C:\Users\Jonahs\Dropbox\Projects SCOTT\MEET Windows Azure\source\Background\tile-icon-cach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93856" y="4643082"/>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8" name="Group 37"/>
          <p:cNvGrpSpPr/>
          <p:nvPr/>
        </p:nvGrpSpPr>
        <p:grpSpPr>
          <a:xfrm>
            <a:off x="5673978" y="4315831"/>
            <a:ext cx="1896557" cy="1772642"/>
            <a:chOff x="5656726" y="4341709"/>
            <a:chExt cx="1896557" cy="1772642"/>
          </a:xfrm>
        </p:grpSpPr>
        <p:sp>
          <p:nvSpPr>
            <p:cNvPr id="29" name="Rectangle 28"/>
            <p:cNvSpPr/>
            <p:nvPr/>
          </p:nvSpPr>
          <p:spPr bwMode="auto">
            <a:xfrm>
              <a:off x="5656726" y="434170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en-US" dirty="0">
                  <a:gradFill>
                    <a:gsLst>
                      <a:gs pos="0">
                        <a:srgbClr val="FFFFFF"/>
                      </a:gs>
                      <a:gs pos="100000">
                        <a:srgbClr val="FFFFFF"/>
                      </a:gs>
                    </a:gsLst>
                    <a:lin ang="5400000" scaled="0"/>
                  </a:gradFill>
                </a:rPr>
                <a:t>CDN</a:t>
              </a:r>
            </a:p>
          </p:txBody>
        </p:sp>
        <p:pic>
          <p:nvPicPr>
            <p:cNvPr id="1029" name="Picture 5" descr="C:\Users\Jonahs\Dropbox\Projects SCOTT\MEET Windows Azure\source\Background\tile-icon-CDN.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9260" y="4671657"/>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p:cNvGrpSpPr/>
          <p:nvPr/>
        </p:nvGrpSpPr>
        <p:grpSpPr>
          <a:xfrm>
            <a:off x="3705827" y="622717"/>
            <a:ext cx="1896557" cy="1772642"/>
            <a:chOff x="3671323" y="596839"/>
            <a:chExt cx="1896557" cy="1772642"/>
          </a:xfrm>
        </p:grpSpPr>
        <p:sp>
          <p:nvSpPr>
            <p:cNvPr id="11" name="Rectangle 10"/>
            <p:cNvSpPr/>
            <p:nvPr/>
          </p:nvSpPr>
          <p:spPr bwMode="auto">
            <a:xfrm>
              <a:off x="3671323" y="59683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数据库</a:t>
              </a:r>
              <a:endParaRPr lang="en-US" dirty="0">
                <a:gradFill>
                  <a:gsLst>
                    <a:gs pos="0">
                      <a:srgbClr val="FFFFFF"/>
                    </a:gs>
                    <a:gs pos="100000">
                      <a:srgbClr val="FFFFFF"/>
                    </a:gs>
                  </a:gsLst>
                  <a:lin ang="5400000" scaled="0"/>
                </a:gradFill>
              </a:endParaRPr>
            </a:p>
          </p:txBody>
        </p:sp>
        <p:pic>
          <p:nvPicPr>
            <p:cNvPr id="1030" name="Picture 6" descr="C:\Users\Jonahs\Dropbox\Projects SCOTT\MEET Windows Azure\source\Background\tile-icon-database.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93856" y="926787"/>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oup 5"/>
          <p:cNvGrpSpPr/>
          <p:nvPr/>
        </p:nvGrpSpPr>
        <p:grpSpPr>
          <a:xfrm>
            <a:off x="9628379" y="2467965"/>
            <a:ext cx="1896557" cy="1772642"/>
            <a:chOff x="9645631" y="2476591"/>
            <a:chExt cx="1896557" cy="1772642"/>
          </a:xfrm>
        </p:grpSpPr>
        <p:sp>
          <p:nvSpPr>
            <p:cNvPr id="23" name="Rectangle 22"/>
            <p:cNvSpPr/>
            <p:nvPr/>
          </p:nvSpPr>
          <p:spPr bwMode="auto">
            <a:xfrm>
              <a:off x="9645631" y="2476591"/>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认证</a:t>
              </a:r>
              <a:endParaRPr lang="en-US" dirty="0">
                <a:gradFill>
                  <a:gsLst>
                    <a:gs pos="0">
                      <a:srgbClr val="FFFFFF"/>
                    </a:gs>
                    <a:gs pos="100000">
                      <a:srgbClr val="FFFFFF"/>
                    </a:gs>
                  </a:gsLst>
                  <a:lin ang="5400000" scaled="0"/>
                </a:gradFill>
              </a:endParaRPr>
            </a:p>
          </p:txBody>
        </p:sp>
        <p:pic>
          <p:nvPicPr>
            <p:cNvPr id="1031" name="Picture 7" descr="C:\Users\Jonahs\Dropbox\Projects SCOTT\MEET Windows Azure\source\Background\tile-icon-identity.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168165" y="2705562"/>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 name="Group 4"/>
          <p:cNvGrpSpPr/>
          <p:nvPr/>
        </p:nvGrpSpPr>
        <p:grpSpPr>
          <a:xfrm>
            <a:off x="3705827" y="4315831"/>
            <a:ext cx="1896557" cy="1772642"/>
            <a:chOff x="5665775" y="596839"/>
            <a:chExt cx="1896557" cy="1772642"/>
          </a:xfrm>
        </p:grpSpPr>
        <p:sp>
          <p:nvSpPr>
            <p:cNvPr id="14" name="Rectangle 13"/>
            <p:cNvSpPr/>
            <p:nvPr/>
          </p:nvSpPr>
          <p:spPr bwMode="auto">
            <a:xfrm>
              <a:off x="5665775" y="59683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媒体</a:t>
              </a:r>
              <a:endParaRPr lang="en-US" dirty="0">
                <a:gradFill>
                  <a:gsLst>
                    <a:gs pos="0">
                      <a:srgbClr val="FFFFFF"/>
                    </a:gs>
                    <a:gs pos="100000">
                      <a:srgbClr val="FFFFFF"/>
                    </a:gs>
                  </a:gsLst>
                  <a:lin ang="5400000" scaled="0"/>
                </a:gradFill>
              </a:endParaRPr>
            </a:p>
          </p:txBody>
        </p:sp>
        <p:pic>
          <p:nvPicPr>
            <p:cNvPr id="1032" name="Picture 8" descr="C:\Users\Jonahs\Dropbox\Projects SCOTT\MEET Windows Azure\source\Background\tile-icon-media.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188309" y="898212"/>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 name="Group 34"/>
          <p:cNvGrpSpPr/>
          <p:nvPr/>
        </p:nvGrpSpPr>
        <p:grpSpPr>
          <a:xfrm>
            <a:off x="7651179" y="2466267"/>
            <a:ext cx="1896557" cy="1772642"/>
            <a:chOff x="7651179" y="2466267"/>
            <a:chExt cx="1896557" cy="1772642"/>
          </a:xfrm>
        </p:grpSpPr>
        <p:sp>
          <p:nvSpPr>
            <p:cNvPr id="20" name="Rectangle 19"/>
            <p:cNvSpPr/>
            <p:nvPr/>
          </p:nvSpPr>
          <p:spPr bwMode="auto">
            <a:xfrm>
              <a:off x="7651179" y="2466267"/>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消息</a:t>
              </a:r>
              <a:endParaRPr lang="en-US" dirty="0">
                <a:gradFill>
                  <a:gsLst>
                    <a:gs pos="0">
                      <a:srgbClr val="FFFFFF"/>
                    </a:gs>
                    <a:gs pos="100000">
                      <a:srgbClr val="FFFFFF"/>
                    </a:gs>
                  </a:gsLst>
                  <a:lin ang="5400000" scaled="0"/>
                </a:gradFill>
              </a:endParaRPr>
            </a:p>
          </p:txBody>
        </p:sp>
        <p:pic>
          <p:nvPicPr>
            <p:cNvPr id="1033" name="Picture 9" descr="C:\Users\Jonahs\Dropbox\Projects SCOTT\MEET Windows Azure\source\Background\tile-icon-messaging.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173712" y="2751666"/>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4" name="Group 33"/>
          <p:cNvGrpSpPr/>
          <p:nvPr/>
        </p:nvGrpSpPr>
        <p:grpSpPr>
          <a:xfrm>
            <a:off x="7651178" y="4315831"/>
            <a:ext cx="1896557" cy="1772642"/>
            <a:chOff x="7651178" y="4341709"/>
            <a:chExt cx="1896557" cy="1772642"/>
          </a:xfrm>
        </p:grpSpPr>
        <p:sp>
          <p:nvSpPr>
            <p:cNvPr id="32" name="Rectangle 31"/>
            <p:cNvSpPr/>
            <p:nvPr/>
          </p:nvSpPr>
          <p:spPr bwMode="auto">
            <a:xfrm>
              <a:off x="7651178" y="434170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网络</a:t>
              </a:r>
              <a:endParaRPr lang="en-US" dirty="0">
                <a:gradFill>
                  <a:gsLst>
                    <a:gs pos="0">
                      <a:srgbClr val="FFFFFF"/>
                    </a:gs>
                    <a:gs pos="100000">
                      <a:srgbClr val="FFFFFF"/>
                    </a:gs>
                  </a:gsLst>
                  <a:lin ang="5400000" scaled="0"/>
                </a:gradFill>
              </a:endParaRPr>
            </a:p>
          </p:txBody>
        </p:sp>
        <p:pic>
          <p:nvPicPr>
            <p:cNvPr id="1034" name="Picture 10" descr="C:\Users\Jonahs\Dropbox\Projects SCOTT\MEET Windows Azure\source\Background\tile-icon-network.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173712" y="4671657"/>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0" name="Group 29"/>
          <p:cNvGrpSpPr/>
          <p:nvPr/>
        </p:nvGrpSpPr>
        <p:grpSpPr>
          <a:xfrm>
            <a:off x="7659356" y="622717"/>
            <a:ext cx="1896557" cy="1772642"/>
            <a:chOff x="5665775" y="2466267"/>
            <a:chExt cx="1896557" cy="1772642"/>
          </a:xfrm>
        </p:grpSpPr>
        <p:sp>
          <p:nvSpPr>
            <p:cNvPr id="31" name="Rectangle 30"/>
            <p:cNvSpPr/>
            <p:nvPr/>
          </p:nvSpPr>
          <p:spPr bwMode="auto">
            <a:xfrm>
              <a:off x="5665775" y="2466267"/>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流量</a:t>
              </a:r>
              <a:endParaRPr lang="en-US" dirty="0">
                <a:gradFill>
                  <a:gsLst>
                    <a:gs pos="0">
                      <a:srgbClr val="FFFFFF"/>
                    </a:gs>
                    <a:gs pos="100000">
                      <a:srgbClr val="FFFFFF"/>
                    </a:gs>
                  </a:gsLst>
                  <a:lin ang="5400000" scaled="0"/>
                </a:gradFill>
              </a:endParaRPr>
            </a:p>
          </p:txBody>
        </p:sp>
        <p:pic>
          <p:nvPicPr>
            <p:cNvPr id="33" name="Picture 2"/>
            <p:cNvPicPr>
              <a:picLocks noChangeAspect="1" noChangeArrowheads="1"/>
            </p:cNvPicPr>
            <p:nvPr/>
          </p:nvPicPr>
          <p:blipFill>
            <a:blip r:embed="rId12" cstate="print">
              <a:extLst>
                <a:ext uri="{28A0092B-C50C-407E-A947-70E740481C1C}">
                  <a14:useLocalDpi xmlns:a14="http://schemas.microsoft.com/office/drawing/2010/main" val="0"/>
                </a:ext>
              </a:extLst>
            </a:blip>
            <a:stretch>
              <a:fillRect/>
            </a:stretch>
          </p:blipFill>
          <p:spPr bwMode="auto">
            <a:xfrm>
              <a:off x="6188309" y="2751666"/>
              <a:ext cx="851488" cy="85148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86418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par>
                                <p:cTn id="8" presetID="10" presetClass="entr" presetSubtype="0" fill="hold" nodeType="withEffect">
                                  <p:stCondLst>
                                    <p:cond delay="10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nodeType="withEffect">
                                  <p:stCondLst>
                                    <p:cond delay="1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20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500"/>
                                        <p:tgtEl>
                                          <p:spTgt spid="38"/>
                                        </p:tgtEl>
                                      </p:cBhvr>
                                    </p:animEffect>
                                  </p:childTnLst>
                                </p:cTn>
                              </p:par>
                              <p:par>
                                <p:cTn id="17" presetID="10" presetClass="entr" presetSubtype="0" fill="hold" nodeType="withEffect">
                                  <p:stCondLst>
                                    <p:cond delay="25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nodeType="withEffect">
                                  <p:stCondLst>
                                    <p:cond delay="30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500"/>
                                        <p:tgtEl>
                                          <p:spTgt spid="34"/>
                                        </p:tgtEl>
                                      </p:cBhvr>
                                    </p:animEffect>
                                  </p:childTnLst>
                                </p:cTn>
                              </p:par>
                              <p:par>
                                <p:cTn id="23" presetID="10" presetClass="entr" presetSubtype="0" fill="hold" nodeType="withEffect">
                                  <p:stCondLst>
                                    <p:cond delay="35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nodeType="withEffect">
                                  <p:stCondLst>
                                    <p:cond delay="40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500"/>
                                        <p:tgtEl>
                                          <p:spTgt spid="36"/>
                                        </p:tgtEl>
                                      </p:cBhvr>
                                    </p:animEffect>
                                  </p:childTnLst>
                                </p:cTn>
                              </p:par>
                              <p:par>
                                <p:cTn id="29" presetID="10" presetClass="entr" presetSubtype="0" fill="hold" nodeType="withEffect">
                                  <p:stCondLst>
                                    <p:cond delay="45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par>
                                <p:cTn id="32" presetID="10" presetClass="entr" presetSubtype="0" fill="hold" nodeType="withEffect">
                                  <p:stCondLst>
                                    <p:cond delay="50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677285" y="856179"/>
            <a:ext cx="7074331" cy="47799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idx="4294967295"/>
          </p:nvPr>
        </p:nvSpPr>
        <p:spPr>
          <a:xfrm>
            <a:off x="8005619" y="3956050"/>
            <a:ext cx="3933825" cy="914096"/>
          </a:xfrm>
        </p:spPr>
        <p:txBody>
          <a:bodyPr/>
          <a:lstStyle/>
          <a:p>
            <a:r>
              <a:rPr lang="zh-CN" altLang="en-US" sz="6600" dirty="0" smtClean="0"/>
              <a:t>多语言</a:t>
            </a:r>
            <a:endParaRPr lang="en-US" sz="6600" dirty="0"/>
          </a:p>
        </p:txBody>
      </p:sp>
      <p:pic>
        <p:nvPicPr>
          <p:cNvPr id="6"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b="35211"/>
          <a:stretch/>
        </p:blipFill>
        <p:spPr bwMode="auto">
          <a:xfrm>
            <a:off x="733836" y="1225925"/>
            <a:ext cx="6960775" cy="43522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2"/>
          <p:cNvPicPr>
            <a:picLocks noChangeAspect="1"/>
          </p:cNvPicPr>
          <p:nvPr/>
        </p:nvPicPr>
        <p:blipFill>
          <a:blip r:embed="rId5"/>
          <a:stretch>
            <a:fillRect/>
          </a:stretch>
        </p:blipFill>
        <p:spPr>
          <a:xfrm>
            <a:off x="733836" y="1225925"/>
            <a:ext cx="6960775" cy="4352255"/>
          </a:xfrm>
          <a:prstGeom prst="rect">
            <a:avLst/>
          </a:prstGeom>
        </p:spPr>
      </p:pic>
    </p:spTree>
    <p:extLst>
      <p:ext uri="{BB962C8B-B14F-4D97-AF65-F5344CB8AC3E}">
        <p14:creationId xmlns:p14="http://schemas.microsoft.com/office/powerpoint/2010/main" val="1892484565"/>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285" y="856179"/>
            <a:ext cx="7074331" cy="4779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le 8"/>
          <p:cNvSpPr/>
          <p:nvPr/>
        </p:nvSpPr>
        <p:spPr>
          <a:xfrm>
            <a:off x="629660" y="5857103"/>
            <a:ext cx="3812454" cy="369332"/>
          </a:xfrm>
          <a:prstGeom prst="rect">
            <a:avLst/>
          </a:prstGeom>
        </p:spPr>
        <p:txBody>
          <a:bodyPr wrap="none">
            <a:spAutoFit/>
          </a:bodyPr>
          <a:lstStyle/>
          <a:p>
            <a:pPr marL="3175">
              <a:spcAft>
                <a:spcPts val="1200"/>
              </a:spcAft>
            </a:pPr>
            <a:r>
              <a:rPr lang="en-US" sz="1800" dirty="0" smtClean="0">
                <a:solidFill>
                  <a:srgbClr val="5F5F5F">
                    <a:alpha val="99000"/>
                  </a:srgbClr>
                </a:solidFill>
                <a:sym typeface="Wingdings" pitchFamily="2" charset="2"/>
              </a:rPr>
              <a:t> </a:t>
            </a:r>
            <a:r>
              <a:rPr lang="en-US" sz="1800" dirty="0" smtClean="0">
                <a:solidFill>
                  <a:srgbClr val="5F5F5F">
                    <a:alpha val="99000"/>
                  </a:srgbClr>
                </a:solidFill>
              </a:rPr>
              <a:t>http://github.com/windowsazure</a:t>
            </a:r>
            <a:endParaRPr lang="en-US" sz="1800" dirty="0">
              <a:solidFill>
                <a:srgbClr val="5F5F5F">
                  <a:alpha val="99000"/>
                </a:srgbClr>
              </a:solidFill>
            </a:endParaRPr>
          </a:p>
        </p:txBody>
      </p:sp>
      <p:pic>
        <p:nvPicPr>
          <p:cNvPr id="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302" y="1234698"/>
            <a:ext cx="6827037" cy="4342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itle 1"/>
          <p:cNvSpPr txBox="1">
            <a:spLocks/>
          </p:cNvSpPr>
          <p:nvPr/>
        </p:nvSpPr>
        <p:spPr>
          <a:xfrm>
            <a:off x="8005619" y="3956050"/>
            <a:ext cx="3933825" cy="91409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mj-lt"/>
                <a:ea typeface="+mn-ea"/>
                <a:cs typeface="Arial" charset="0"/>
              </a:defRPr>
            </a:lvl1pPr>
          </a:lstStyle>
          <a:p>
            <a:r>
              <a:rPr lang="zh-CN" altLang="en-US" sz="6600" dirty="0" smtClean="0">
                <a:solidFill>
                  <a:srgbClr val="5F5F5F">
                    <a:alpha val="99000"/>
                  </a:srgbClr>
                </a:solidFill>
              </a:rPr>
              <a:t>开源</a:t>
            </a:r>
            <a:endParaRPr sz="6600" dirty="0">
              <a:solidFill>
                <a:srgbClr val="5F5F5F">
                  <a:alpha val="99000"/>
                </a:srgbClr>
              </a:solidFill>
            </a:endParaRPr>
          </a:p>
        </p:txBody>
      </p:sp>
    </p:spTree>
    <p:extLst>
      <p:ext uri="{BB962C8B-B14F-4D97-AF65-F5344CB8AC3E}">
        <p14:creationId xmlns:p14="http://schemas.microsoft.com/office/powerpoint/2010/main" val="595254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22"/>
          <p:cNvSpPr>
            <a:spLocks noEditPoints="1"/>
          </p:cNvSpPr>
          <p:nvPr/>
        </p:nvSpPr>
        <p:spPr bwMode="auto">
          <a:xfrm flipH="1">
            <a:off x="1495286" y="2252750"/>
            <a:ext cx="2323116" cy="2716558"/>
          </a:xfrm>
          <a:custGeom>
            <a:avLst/>
            <a:gdLst>
              <a:gd name="T0" fmla="*/ 52 w 105"/>
              <a:gd name="T1" fmla="*/ 0 h 123"/>
              <a:gd name="T2" fmla="*/ 0 w 105"/>
              <a:gd name="T3" fmla="*/ 17 h 123"/>
              <a:gd name="T4" fmla="*/ 0 w 105"/>
              <a:gd name="T5" fmla="*/ 106 h 123"/>
              <a:gd name="T6" fmla="*/ 52 w 105"/>
              <a:gd name="T7" fmla="*/ 123 h 123"/>
              <a:gd name="T8" fmla="*/ 105 w 105"/>
              <a:gd name="T9" fmla="*/ 106 h 123"/>
              <a:gd name="T10" fmla="*/ 105 w 105"/>
              <a:gd name="T11" fmla="*/ 17 h 123"/>
              <a:gd name="T12" fmla="*/ 52 w 105"/>
              <a:gd name="T13" fmla="*/ 0 h 123"/>
              <a:gd name="T14" fmla="*/ 52 w 105"/>
              <a:gd name="T15" fmla="*/ 29 h 123"/>
              <a:gd name="T16" fmla="*/ 7 w 105"/>
              <a:gd name="T17" fmla="*/ 17 h 123"/>
              <a:gd name="T18" fmla="*/ 52 w 105"/>
              <a:gd name="T19" fmla="*/ 6 h 123"/>
              <a:gd name="T20" fmla="*/ 97 w 105"/>
              <a:gd name="T21" fmla="*/ 17 h 123"/>
              <a:gd name="T22" fmla="*/ 52 w 105"/>
              <a:gd name="T23" fmla="*/ 29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5" h="123">
                <a:moveTo>
                  <a:pt x="52" y="0"/>
                </a:moveTo>
                <a:cubicBezTo>
                  <a:pt x="23" y="0"/>
                  <a:pt x="0" y="8"/>
                  <a:pt x="0" y="17"/>
                </a:cubicBezTo>
                <a:cubicBezTo>
                  <a:pt x="0" y="106"/>
                  <a:pt x="0" y="106"/>
                  <a:pt x="0" y="106"/>
                </a:cubicBezTo>
                <a:cubicBezTo>
                  <a:pt x="0" y="116"/>
                  <a:pt x="23" y="123"/>
                  <a:pt x="52" y="123"/>
                </a:cubicBezTo>
                <a:cubicBezTo>
                  <a:pt x="81" y="123"/>
                  <a:pt x="105" y="116"/>
                  <a:pt x="105" y="106"/>
                </a:cubicBezTo>
                <a:cubicBezTo>
                  <a:pt x="105" y="17"/>
                  <a:pt x="105" y="17"/>
                  <a:pt x="105" y="17"/>
                </a:cubicBezTo>
                <a:cubicBezTo>
                  <a:pt x="105" y="8"/>
                  <a:pt x="81" y="0"/>
                  <a:pt x="52" y="0"/>
                </a:cubicBezTo>
                <a:close/>
                <a:moveTo>
                  <a:pt x="52" y="29"/>
                </a:moveTo>
                <a:cubicBezTo>
                  <a:pt x="27" y="29"/>
                  <a:pt x="7" y="23"/>
                  <a:pt x="7" y="17"/>
                </a:cubicBezTo>
                <a:cubicBezTo>
                  <a:pt x="7" y="11"/>
                  <a:pt x="27" y="6"/>
                  <a:pt x="52" y="6"/>
                </a:cubicBezTo>
                <a:cubicBezTo>
                  <a:pt x="77" y="6"/>
                  <a:pt x="97" y="11"/>
                  <a:pt x="97" y="17"/>
                </a:cubicBezTo>
                <a:cubicBezTo>
                  <a:pt x="97" y="23"/>
                  <a:pt x="77" y="29"/>
                  <a:pt x="52" y="29"/>
                </a:cubicBezTo>
                <a:close/>
              </a:path>
            </a:pathLst>
          </a:cu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182880" rIns="0" bIns="34295" rtlCol="0" anchor="ctr"/>
          <a:lstStyle/>
          <a:p>
            <a:pPr algn="ctr" defTabSz="914363" fontAlgn="base">
              <a:lnSpc>
                <a:spcPct val="90000"/>
              </a:lnSpc>
              <a:spcBef>
                <a:spcPct val="0"/>
              </a:spcBef>
              <a:spcAft>
                <a:spcPct val="0"/>
              </a:spcAft>
              <a:buSzPct val="90000"/>
            </a:pPr>
            <a:r>
              <a:rPr lang="en-US" sz="7200" b="1" kern="0" dirty="0" smtClean="0">
                <a:gradFill>
                  <a:gsLst>
                    <a:gs pos="85000">
                      <a:srgbClr val="FFFFFF"/>
                    </a:gs>
                    <a:gs pos="0">
                      <a:srgbClr val="FFFFFF"/>
                    </a:gs>
                  </a:gsLst>
                  <a:lin ang="5400000" scaled="0"/>
                </a:gradFill>
                <a:ea typeface="Segoe UI" pitchFamily="34" charset="0"/>
                <a:cs typeface="Segoe UI" pitchFamily="34" charset="0"/>
              </a:rPr>
              <a:t>DB</a:t>
            </a:r>
            <a:endParaRPr lang="en-US" sz="7200" b="1" kern="0" dirty="0">
              <a:gradFill>
                <a:gsLst>
                  <a:gs pos="85000">
                    <a:srgbClr val="FFFFFF"/>
                  </a:gs>
                  <a:gs pos="0">
                    <a:srgbClr val="FFFFFF"/>
                  </a:gs>
                </a:gsLst>
                <a:lin ang="5400000" scaled="0"/>
              </a:gradFill>
              <a:ea typeface="Segoe UI" pitchFamily="34" charset="0"/>
              <a:cs typeface="Segoe UI" pitchFamily="34" charset="0"/>
            </a:endParaRPr>
          </a:p>
        </p:txBody>
      </p:sp>
      <p:sp>
        <p:nvSpPr>
          <p:cNvPr id="8" name="Title 1"/>
          <p:cNvSpPr txBox="1">
            <a:spLocks/>
          </p:cNvSpPr>
          <p:nvPr/>
        </p:nvSpPr>
        <p:spPr>
          <a:xfrm>
            <a:off x="4663440" y="2487168"/>
            <a:ext cx="6369515"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tabLst>
                <a:tab pos="1089025" algn="l"/>
              </a:tabLst>
            </a:pPr>
            <a:r>
              <a:rPr dirty="0" smtClean="0">
                <a:solidFill>
                  <a:srgbClr val="5F5F5F">
                    <a:alpha val="99000"/>
                  </a:srgbClr>
                </a:solidFill>
              </a:rPr>
              <a:t>SQL </a:t>
            </a:r>
            <a:r>
              <a:rPr lang="zh-CN" altLang="en-US" dirty="0" smtClean="0">
                <a:solidFill>
                  <a:srgbClr val="5F5F5F">
                    <a:alpha val="99000"/>
                  </a:srgbClr>
                </a:solidFill>
              </a:rPr>
              <a:t>数据库</a:t>
            </a:r>
            <a:endParaRPr dirty="0">
              <a:solidFill>
                <a:srgbClr val="5F5F5F">
                  <a:alpha val="99000"/>
                </a:srgbClr>
              </a:solidFill>
            </a:endParaRPr>
          </a:p>
        </p:txBody>
      </p:sp>
      <p:sp>
        <p:nvSpPr>
          <p:cNvPr id="9" name="Content Placeholder 2"/>
          <p:cNvSpPr txBox="1">
            <a:spLocks/>
          </p:cNvSpPr>
          <p:nvPr/>
        </p:nvSpPr>
        <p:spPr>
          <a:xfrm>
            <a:off x="4686445" y="3286125"/>
            <a:ext cx="6380162" cy="1698927"/>
          </a:xfrm>
          <a:prstGeom prst="rect">
            <a:avLst/>
          </a:prstGeom>
        </p:spPr>
        <p:txBody>
          <a:bodyPr vert="horz" lIns="0" tIns="0" rIns="0" bIns="0" rtlCol="0">
            <a:spAutoFit/>
          </a:bodyPr>
          <a:lst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lnSpc>
                <a:spcPct val="100000"/>
              </a:lnSpc>
              <a:buFont typeface="Arial" pitchFamily="34" charset="0"/>
              <a:buNone/>
            </a:pPr>
            <a:r>
              <a:rPr lang="zh-CN" altLang="en-US" sz="2400" dirty="0" smtClean="0">
                <a:solidFill>
                  <a:srgbClr val="5F5F5F">
                    <a:alpha val="99000"/>
                  </a:srgbClr>
                </a:solidFill>
                <a:latin typeface="Segoe UI"/>
              </a:rPr>
              <a:t>在云中的关系型数据库引擎</a:t>
            </a:r>
            <a:endParaRPr lang="en-US" sz="2400" dirty="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为高可用性配置的集群</a:t>
            </a:r>
            <a:endParaRPr lang="en-US" sz="2400" dirty="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完全可管理的服务</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支持</a:t>
            </a:r>
            <a:r>
              <a:rPr lang="en-US" altLang="zh-CN" sz="2400" dirty="0" smtClean="0">
                <a:solidFill>
                  <a:srgbClr val="5F5F5F">
                    <a:alpha val="99000"/>
                  </a:srgbClr>
                </a:solidFill>
                <a:latin typeface="Segoe UI"/>
              </a:rPr>
              <a:t>SQL</a:t>
            </a:r>
            <a:r>
              <a:rPr lang="zh-CN" altLang="en-US" sz="2400" dirty="0" smtClean="0">
                <a:solidFill>
                  <a:srgbClr val="5F5F5F">
                    <a:alpha val="99000"/>
                  </a:srgbClr>
                </a:solidFill>
                <a:latin typeface="Segoe UI"/>
              </a:rPr>
              <a:t>报表</a:t>
            </a:r>
            <a:endParaRPr lang="en-US" sz="2400" dirty="0">
              <a:solidFill>
                <a:srgbClr val="5F5F5F">
                  <a:alpha val="99000"/>
                </a:srgbClr>
              </a:solidFill>
              <a:latin typeface="Segoe UI"/>
            </a:endParaRPr>
          </a:p>
        </p:txBody>
      </p:sp>
    </p:spTree>
    <p:extLst>
      <p:ext uri="{BB962C8B-B14F-4D97-AF65-F5344CB8AC3E}">
        <p14:creationId xmlns:p14="http://schemas.microsoft.com/office/powerpoint/2010/main" val="19753534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250"/>
                                        <p:tgtEl>
                                          <p:spTgt spid="8"/>
                                        </p:tgtEl>
                                      </p:cBhvr>
                                    </p:animEffect>
                                  </p:childTnLst>
                                </p:cTn>
                              </p:par>
                            </p:childTnLst>
                          </p:cTn>
                        </p:par>
                        <p:par>
                          <p:cTn id="12" fill="hold">
                            <p:stCondLst>
                              <p:cond delay="1000"/>
                            </p:stCondLst>
                            <p:childTnLst>
                              <p:par>
                                <p:cTn id="13" presetID="10" presetClass="entr" presetSubtype="0" fill="hold" grpId="0" nodeType="afterEffect">
                                  <p:stCondLst>
                                    <p:cond delay="25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250"/>
                                        <p:tgtEl>
                                          <p:spTgt spid="9">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250"/>
                                  </p:stCondLst>
                                  <p:childTnLst>
                                    <p:set>
                                      <p:cBhvr>
                                        <p:cTn id="18" dur="1" fill="hold">
                                          <p:stCondLst>
                                            <p:cond delay="0"/>
                                          </p:stCondLst>
                                        </p:cTn>
                                        <p:tgtEl>
                                          <p:spTgt spid="9">
                                            <p:txEl>
                                              <p:pRg st="1" end="1"/>
                                            </p:txEl>
                                          </p:spTgt>
                                        </p:tgtEl>
                                        <p:attrNameLst>
                                          <p:attrName>style.visibility</p:attrName>
                                        </p:attrNameLst>
                                      </p:cBhvr>
                                      <p:to>
                                        <p:strVal val="visible"/>
                                      </p:to>
                                    </p:set>
                                    <p:animEffect transition="in" filter="fade">
                                      <p:cBhvr>
                                        <p:cTn id="19" dur="250"/>
                                        <p:tgtEl>
                                          <p:spTgt spid="9">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250"/>
                                  </p:stCondLst>
                                  <p:childTnLst>
                                    <p:set>
                                      <p:cBhvr>
                                        <p:cTn id="22" dur="1" fill="hold">
                                          <p:stCondLst>
                                            <p:cond delay="0"/>
                                          </p:stCondLst>
                                        </p:cTn>
                                        <p:tgtEl>
                                          <p:spTgt spid="9">
                                            <p:txEl>
                                              <p:pRg st="2" end="2"/>
                                            </p:txEl>
                                          </p:spTgt>
                                        </p:tgtEl>
                                        <p:attrNameLst>
                                          <p:attrName>style.visibility</p:attrName>
                                        </p:attrNameLst>
                                      </p:cBhvr>
                                      <p:to>
                                        <p:strVal val="visible"/>
                                      </p:to>
                                    </p:set>
                                    <p:animEffect transition="in" filter="fade">
                                      <p:cBhvr>
                                        <p:cTn id="23" dur="250"/>
                                        <p:tgtEl>
                                          <p:spTgt spid="9">
                                            <p:txEl>
                                              <p:pRg st="2" end="2"/>
                                            </p:txEl>
                                          </p:spTgt>
                                        </p:tgtEl>
                                      </p:cBhvr>
                                    </p:animEffect>
                                  </p:childTnLst>
                                </p:cTn>
                              </p:par>
                            </p:childTnLst>
                          </p:cTn>
                        </p:par>
                        <p:par>
                          <p:cTn id="24" fill="hold">
                            <p:stCondLst>
                              <p:cond delay="2500"/>
                            </p:stCondLst>
                            <p:childTnLst>
                              <p:par>
                                <p:cTn id="25" presetID="10" presetClass="entr" presetSubtype="0" fill="hold" grpId="0" nodeType="afterEffect">
                                  <p:stCondLst>
                                    <p:cond delay="250"/>
                                  </p:stCondLst>
                                  <p:childTnLst>
                                    <p:set>
                                      <p:cBhvr>
                                        <p:cTn id="26" dur="1" fill="hold">
                                          <p:stCondLst>
                                            <p:cond delay="0"/>
                                          </p:stCondLst>
                                        </p:cTn>
                                        <p:tgtEl>
                                          <p:spTgt spid="9">
                                            <p:txEl>
                                              <p:pRg st="3" end="3"/>
                                            </p:txEl>
                                          </p:spTgt>
                                        </p:tgtEl>
                                        <p:attrNameLst>
                                          <p:attrName>style.visibility</p:attrName>
                                        </p:attrNameLst>
                                      </p:cBhvr>
                                      <p:to>
                                        <p:strVal val="visible"/>
                                      </p:to>
                                    </p:set>
                                    <p:animEffect transition="in" filter="fade">
                                      <p:cBhvr>
                                        <p:cTn id="27" dur="25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2455230"/>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solidFill>
                <a:srgbClr val="00AEEF">
                  <a:alpha val="99000"/>
                </a:srgbClr>
              </a:solidFill>
            </a:endParaRPr>
          </a:p>
        </p:txBody>
      </p:sp>
      <p:sp>
        <p:nvSpPr>
          <p:cNvPr id="2" name="Title 1"/>
          <p:cNvSpPr>
            <a:spLocks noGrp="1"/>
          </p:cNvSpPr>
          <p:nvPr>
            <p:ph type="title"/>
          </p:nvPr>
        </p:nvSpPr>
        <p:spPr>
          <a:xfrm>
            <a:off x="978694" y="3009051"/>
            <a:ext cx="10237787" cy="997196"/>
          </a:xfrm>
        </p:spPr>
        <p:txBody>
          <a:bodyPr/>
          <a:lstStyle/>
          <a:p>
            <a:r>
              <a:rPr lang="en-US" dirty="0"/>
              <a:t>SQL </a:t>
            </a:r>
            <a:r>
              <a:rPr lang="zh-CN" altLang="en-US" dirty="0"/>
              <a:t>数据库</a:t>
            </a:r>
            <a:endParaRPr lang="en-US" dirty="0"/>
          </a:p>
        </p:txBody>
      </p:sp>
      <p:grpSp>
        <p:nvGrpSpPr>
          <p:cNvPr id="4" name="Group 3"/>
          <p:cNvGrpSpPr/>
          <p:nvPr/>
        </p:nvGrpSpPr>
        <p:grpSpPr>
          <a:xfrm>
            <a:off x="9403182"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zh-CN" altLang="en-US" sz="2200" dirty="0" smtClean="0">
                  <a:solidFill>
                    <a:srgbClr val="00AEEF">
                      <a:alpha val="99000"/>
                    </a:srgbClr>
                  </a:solidFill>
                </a:rPr>
                <a:t>演示</a:t>
              </a:r>
              <a:endParaRPr lang="en-US" sz="2200" dirty="0" smtClean="0">
                <a:solidFill>
                  <a:srgbClr val="00AEEF">
                    <a:alpha val="99000"/>
                  </a:srgbClr>
                </a:solidFill>
              </a:endParaRP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800" dirty="0" err="1"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62296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brightnessContrast bright="-62000"/>
                    </a14:imgEffect>
                  </a14:imgLayer>
                </a14:imgProps>
              </a:ext>
              <a:ext uri="{28A0092B-C50C-407E-A947-70E740481C1C}">
                <a14:useLocalDpi xmlns:a14="http://schemas.microsoft.com/office/drawing/2010/main" val="0"/>
              </a:ext>
            </a:extLst>
          </a:blip>
          <a:stretch>
            <a:fillRect/>
          </a:stretch>
        </p:blipFill>
        <p:spPr>
          <a:xfrm>
            <a:off x="936051" y="2180069"/>
            <a:ext cx="3212327" cy="2909990"/>
          </a:xfrm>
          <a:prstGeom prst="rect">
            <a:avLst/>
          </a:prstGeom>
        </p:spPr>
      </p:pic>
      <p:sp>
        <p:nvSpPr>
          <p:cNvPr id="5" name="Title 1"/>
          <p:cNvSpPr txBox="1">
            <a:spLocks/>
          </p:cNvSpPr>
          <p:nvPr/>
        </p:nvSpPr>
        <p:spPr>
          <a:xfrm>
            <a:off x="4663440" y="2487168"/>
            <a:ext cx="6369515"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tabLst>
                <a:tab pos="1089025" algn="l"/>
              </a:tabLst>
            </a:pPr>
            <a:r>
              <a:rPr dirty="0" smtClean="0">
                <a:solidFill>
                  <a:srgbClr val="5F5F5F">
                    <a:alpha val="99000"/>
                  </a:srgbClr>
                </a:solidFill>
              </a:rPr>
              <a:t>Blob </a:t>
            </a:r>
            <a:r>
              <a:rPr lang="zh-CN" altLang="en-US" dirty="0" smtClean="0">
                <a:solidFill>
                  <a:srgbClr val="5F5F5F">
                    <a:alpha val="99000"/>
                  </a:srgbClr>
                </a:solidFill>
              </a:rPr>
              <a:t>存储</a:t>
            </a:r>
            <a:endParaRPr dirty="0">
              <a:solidFill>
                <a:srgbClr val="5F5F5F">
                  <a:alpha val="99000"/>
                </a:srgbClr>
              </a:solidFill>
            </a:endParaRPr>
          </a:p>
        </p:txBody>
      </p:sp>
      <p:sp>
        <p:nvSpPr>
          <p:cNvPr id="7" name="Content Placeholder 2"/>
          <p:cNvSpPr txBox="1">
            <a:spLocks/>
          </p:cNvSpPr>
          <p:nvPr/>
        </p:nvSpPr>
        <p:spPr>
          <a:xfrm>
            <a:off x="4686445" y="3286125"/>
            <a:ext cx="6380162" cy="1255728"/>
          </a:xfrm>
          <a:prstGeom prst="rect">
            <a:avLst/>
          </a:prstGeom>
        </p:spPr>
        <p:txBody>
          <a:bodyPr vert="horz" lIns="0" tIns="0" rIns="0" bIns="0" rtlCol="0">
            <a:spAutoFit/>
          </a:bodyPr>
          <a:lst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lnSpc>
                <a:spcPct val="100000"/>
              </a:lnSpc>
              <a:buFont typeface="Arial" pitchFamily="34" charset="0"/>
              <a:buNone/>
            </a:pPr>
            <a:r>
              <a:rPr lang="zh-CN" altLang="en-US" sz="2400" dirty="0" smtClean="0">
                <a:solidFill>
                  <a:srgbClr val="5F5F5F">
                    <a:alpha val="99000"/>
                  </a:srgbClr>
                </a:solidFill>
                <a:latin typeface="Segoe UI"/>
              </a:rPr>
              <a:t>高可用，可扩展，安全的文件系统</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能够通过</a:t>
            </a:r>
            <a:r>
              <a:rPr lang="en-US" altLang="zh-CN" sz="2400" dirty="0" smtClean="0">
                <a:solidFill>
                  <a:srgbClr val="5F5F5F">
                    <a:alpha val="99000"/>
                  </a:srgbClr>
                </a:solidFill>
                <a:latin typeface="Segoe UI"/>
              </a:rPr>
              <a:t>http</a:t>
            </a:r>
            <a:r>
              <a:rPr lang="zh-CN" altLang="en-US" sz="2400" dirty="0" smtClean="0">
                <a:solidFill>
                  <a:srgbClr val="5F5F5F">
                    <a:alpha val="99000"/>
                  </a:srgbClr>
                </a:solidFill>
                <a:latin typeface="Segoe UI"/>
              </a:rPr>
              <a:t>协议获取</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在数据中心之间跨地域备份</a:t>
            </a:r>
            <a:endParaRPr lang="en-US" sz="2400" dirty="0">
              <a:solidFill>
                <a:srgbClr val="5F5F5F">
                  <a:alpha val="99000"/>
                </a:srgbClr>
              </a:solidFill>
              <a:latin typeface="Segoe UI"/>
            </a:endParaRPr>
          </a:p>
        </p:txBody>
      </p:sp>
    </p:spTree>
    <p:extLst>
      <p:ext uri="{BB962C8B-B14F-4D97-AF65-F5344CB8AC3E}">
        <p14:creationId xmlns:p14="http://schemas.microsoft.com/office/powerpoint/2010/main" val="16389609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25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fade">
                                      <p:cBhvr>
                                        <p:cTn id="15" dur="250"/>
                                        <p:tgtEl>
                                          <p:spTgt spid="7">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25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250"/>
                                        <p:tgtEl>
                                          <p:spTgt spid="7">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250"/>
                                  </p:stCondLst>
                                  <p:childTnLst>
                                    <p:set>
                                      <p:cBhvr>
                                        <p:cTn id="22" dur="1" fill="hold">
                                          <p:stCondLst>
                                            <p:cond delay="0"/>
                                          </p:stCondLst>
                                        </p:cTn>
                                        <p:tgtEl>
                                          <p:spTgt spid="7">
                                            <p:txEl>
                                              <p:pRg st="2" end="2"/>
                                            </p:txEl>
                                          </p:spTgt>
                                        </p:tgtEl>
                                        <p:attrNameLst>
                                          <p:attrName>style.visibility</p:attrName>
                                        </p:attrNameLst>
                                      </p:cBhvr>
                                      <p:to>
                                        <p:strVal val="visible"/>
                                      </p:to>
                                    </p:set>
                                    <p:animEffect transition="in" filter="fade">
                                      <p:cBhvr>
                                        <p:cTn id="23" dur="25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
            <a:ext cx="12188826"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8452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brightnessContrast bright="-62000"/>
                    </a14:imgEffect>
                  </a14:imgLayer>
                </a14:imgProps>
              </a:ext>
              <a:ext uri="{28A0092B-C50C-407E-A947-70E740481C1C}">
                <a14:useLocalDpi xmlns:a14="http://schemas.microsoft.com/office/drawing/2010/main" val="0"/>
              </a:ext>
            </a:extLst>
          </a:blip>
          <a:stretch>
            <a:fillRect/>
          </a:stretch>
        </p:blipFill>
        <p:spPr>
          <a:xfrm>
            <a:off x="1188721" y="2334640"/>
            <a:ext cx="3055556" cy="3055556"/>
          </a:xfrm>
          <a:prstGeom prst="rect">
            <a:avLst/>
          </a:prstGeom>
        </p:spPr>
      </p:pic>
      <p:sp>
        <p:nvSpPr>
          <p:cNvPr id="5" name="Title 1"/>
          <p:cNvSpPr txBox="1">
            <a:spLocks/>
          </p:cNvSpPr>
          <p:nvPr/>
        </p:nvSpPr>
        <p:spPr>
          <a:xfrm>
            <a:off x="4663440" y="2487168"/>
            <a:ext cx="6369515"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tabLst>
                <a:tab pos="1089025" algn="l"/>
              </a:tabLst>
            </a:pPr>
            <a:r>
              <a:rPr lang="zh-CN" altLang="en-US" dirty="0" smtClean="0">
                <a:solidFill>
                  <a:srgbClr val="5F5F5F">
                    <a:alpha val="99000"/>
                  </a:srgbClr>
                </a:solidFill>
              </a:rPr>
              <a:t>缓存</a:t>
            </a:r>
            <a:endParaRPr dirty="0">
              <a:solidFill>
                <a:srgbClr val="5F5F5F">
                  <a:alpha val="99000"/>
                </a:srgbClr>
              </a:solidFill>
            </a:endParaRPr>
          </a:p>
        </p:txBody>
      </p:sp>
      <p:sp>
        <p:nvSpPr>
          <p:cNvPr id="6" name="Content Placeholder 2"/>
          <p:cNvSpPr txBox="1">
            <a:spLocks/>
          </p:cNvSpPr>
          <p:nvPr/>
        </p:nvSpPr>
        <p:spPr>
          <a:xfrm>
            <a:off x="4686445" y="3286125"/>
            <a:ext cx="6380162" cy="1698927"/>
          </a:xfrm>
          <a:prstGeom prst="rect">
            <a:avLst/>
          </a:prstGeom>
        </p:spPr>
        <p:txBody>
          <a:bodyPr vert="horz" lIns="0" tIns="0" rIns="0" bIns="0" rtlCol="0">
            <a:spAutoFit/>
          </a:bodyPr>
          <a:lst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lnSpc>
                <a:spcPct val="100000"/>
              </a:lnSpc>
              <a:buFont typeface="Arial" pitchFamily="34" charset="0"/>
              <a:buNone/>
            </a:pPr>
            <a:r>
              <a:rPr lang="zh-CN" altLang="en-US" sz="2400" dirty="0" smtClean="0">
                <a:solidFill>
                  <a:srgbClr val="5F5F5F">
                    <a:alpha val="99000"/>
                  </a:srgbClr>
                </a:solidFill>
                <a:latin typeface="Segoe UI"/>
              </a:rPr>
              <a:t>低延迟，内存中的分布式缓存</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动态增长和缩小的缓存大小</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a:solidFill>
                  <a:srgbClr val="5F5F5F">
                    <a:alpha val="99000"/>
                  </a:srgbClr>
                </a:solidFill>
                <a:latin typeface="Segoe UI"/>
              </a:rPr>
              <a:t>支持</a:t>
            </a:r>
            <a:r>
              <a:rPr lang="zh-CN" altLang="en-US" sz="2400" dirty="0" smtClean="0">
                <a:solidFill>
                  <a:srgbClr val="5F5F5F">
                    <a:alpha val="99000"/>
                  </a:srgbClr>
                </a:solidFill>
                <a:latin typeface="Segoe UI"/>
              </a:rPr>
              <a:t>高可用性</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支持</a:t>
            </a:r>
            <a:r>
              <a:rPr lang="en-US" altLang="zh-CN" sz="2400" dirty="0" err="1" smtClean="0">
                <a:solidFill>
                  <a:srgbClr val="5F5F5F">
                    <a:alpha val="99000"/>
                  </a:srgbClr>
                </a:solidFill>
                <a:latin typeface="Segoe UI"/>
              </a:rPr>
              <a:t>Memcached</a:t>
            </a:r>
            <a:r>
              <a:rPr lang="zh-CN" altLang="en-US" sz="2400" dirty="0" smtClean="0">
                <a:solidFill>
                  <a:srgbClr val="5F5F5F">
                    <a:alpha val="99000"/>
                  </a:srgbClr>
                </a:solidFill>
                <a:latin typeface="Segoe UI"/>
              </a:rPr>
              <a:t>协议</a:t>
            </a:r>
            <a:endParaRPr lang="en-US" sz="2400" dirty="0">
              <a:solidFill>
                <a:srgbClr val="5F5F5F">
                  <a:alpha val="99000"/>
                </a:srgbClr>
              </a:solidFill>
              <a:latin typeface="Segoe UI"/>
            </a:endParaRPr>
          </a:p>
        </p:txBody>
      </p:sp>
    </p:spTree>
    <p:extLst>
      <p:ext uri="{BB962C8B-B14F-4D97-AF65-F5344CB8AC3E}">
        <p14:creationId xmlns:p14="http://schemas.microsoft.com/office/powerpoint/2010/main" val="3474902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25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25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25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250"/>
                                        <p:tgtEl>
                                          <p:spTgt spid="6">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25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fade">
                                      <p:cBhvr>
                                        <p:cTn id="23" dur="250"/>
                                        <p:tgtEl>
                                          <p:spTgt spid="6">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250"/>
                                  </p:stCondLst>
                                  <p:childTnLst>
                                    <p:set>
                                      <p:cBhvr>
                                        <p:cTn id="27" dur="1" fill="hold">
                                          <p:stCondLst>
                                            <p:cond delay="0"/>
                                          </p:stCondLst>
                                        </p:cTn>
                                        <p:tgtEl>
                                          <p:spTgt spid="6">
                                            <p:txEl>
                                              <p:pRg st="3" end="3"/>
                                            </p:txEl>
                                          </p:spTgt>
                                        </p:tgtEl>
                                        <p:attrNameLst>
                                          <p:attrName>style.visibility</p:attrName>
                                        </p:attrNameLst>
                                      </p:cBhvr>
                                      <p:to>
                                        <p:strVal val="visible"/>
                                      </p:to>
                                    </p:set>
                                    <p:animEffect transition="in" filter="fade">
                                      <p:cBhvr>
                                        <p:cTn id="28" dur="25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2455230"/>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solidFill>
                <a:srgbClr val="00AEEF">
                  <a:alpha val="99000"/>
                </a:srgbClr>
              </a:solidFill>
            </a:endParaRPr>
          </a:p>
        </p:txBody>
      </p:sp>
      <p:sp>
        <p:nvSpPr>
          <p:cNvPr id="2" name="Title 1"/>
          <p:cNvSpPr>
            <a:spLocks noGrp="1"/>
          </p:cNvSpPr>
          <p:nvPr>
            <p:ph type="title"/>
          </p:nvPr>
        </p:nvSpPr>
        <p:spPr>
          <a:xfrm>
            <a:off x="978694" y="3009051"/>
            <a:ext cx="10237787" cy="997196"/>
          </a:xfrm>
        </p:spPr>
        <p:txBody>
          <a:bodyPr/>
          <a:lstStyle/>
          <a:p>
            <a:r>
              <a:rPr lang="zh-CN" altLang="en-US" dirty="0"/>
              <a:t>缓存</a:t>
            </a:r>
            <a:endParaRPr lang="en-US" dirty="0"/>
          </a:p>
        </p:txBody>
      </p:sp>
      <p:grpSp>
        <p:nvGrpSpPr>
          <p:cNvPr id="4" name="Group 3"/>
          <p:cNvGrpSpPr/>
          <p:nvPr/>
        </p:nvGrpSpPr>
        <p:grpSpPr>
          <a:xfrm>
            <a:off x="9403182"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zh-CN" altLang="en-US" sz="2200" dirty="0" smtClean="0">
                  <a:solidFill>
                    <a:srgbClr val="00AEEF">
                      <a:alpha val="99000"/>
                    </a:srgbClr>
                  </a:solidFill>
                </a:rPr>
                <a:t>演示</a:t>
              </a:r>
              <a:endParaRPr lang="en-US" sz="2200" dirty="0" smtClean="0">
                <a:solidFill>
                  <a:srgbClr val="00AEEF">
                    <a:alpha val="99000"/>
                  </a:srgbClr>
                </a:solidFill>
              </a:endParaRP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800" dirty="0" err="1"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946151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p:cNvSpPr/>
          <p:nvPr/>
        </p:nvSpPr>
        <p:spPr bwMode="auto">
          <a:xfrm>
            <a:off x="3206705" y="1115366"/>
            <a:ext cx="8720688" cy="5139864"/>
          </a:xfrm>
          <a:prstGeom prst="rect">
            <a:avLst/>
          </a:prstGeom>
          <a:solidFill>
            <a:schemeClr val="bg1">
              <a:lumMod val="95000"/>
            </a:schemeClr>
          </a:solid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zh-CN" altLang="en-US" dirty="0" smtClean="0">
                <a:solidFill>
                  <a:schemeClr val="accent2">
                    <a:alpha val="99000"/>
                  </a:schemeClr>
                </a:solidFill>
              </a:rPr>
              <a:t>云计算</a:t>
            </a:r>
            <a:endParaRPr lang="en-US" dirty="0">
              <a:solidFill>
                <a:schemeClr val="accent2">
                  <a:alpha val="99000"/>
                </a:schemeClr>
              </a:solidFill>
            </a:endParaRPr>
          </a:p>
        </p:txBody>
      </p:sp>
      <p:grpSp>
        <p:nvGrpSpPr>
          <p:cNvPr id="4" name="Group 3"/>
          <p:cNvGrpSpPr/>
          <p:nvPr/>
        </p:nvGrpSpPr>
        <p:grpSpPr>
          <a:xfrm>
            <a:off x="795377" y="1332173"/>
            <a:ext cx="2427913" cy="4790431"/>
            <a:chOff x="855665" y="1583373"/>
            <a:chExt cx="2427913" cy="4790431"/>
          </a:xfrm>
        </p:grpSpPr>
        <p:sp>
          <p:nvSpPr>
            <p:cNvPr id="124" name="Rectangle 123"/>
            <p:cNvSpPr/>
            <p:nvPr/>
          </p:nvSpPr>
          <p:spPr>
            <a:xfrm>
              <a:off x="1416806" y="1583373"/>
              <a:ext cx="1866772" cy="640080"/>
            </a:xfrm>
            <a:prstGeom prst="rect">
              <a:avLst/>
            </a:prstGeom>
            <a:noFill/>
            <a:ln w="9525" cap="flat" cmpd="sng" algn="ctr">
              <a:noFill/>
              <a:prstDash val="solid"/>
            </a:ln>
            <a:effectLst/>
          </p:spPr>
          <p:txBody>
            <a:bodyPr lIns="0" tIns="0" rIns="0" bIns="0"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1" defTabSz="1218836" fontAlgn="base">
                <a:spcAft>
                  <a:spcPct val="0"/>
                </a:spcAft>
              </a:pPr>
              <a:r>
                <a:rPr lang="zh-CN" altLang="en-US" sz="2000" dirty="0" smtClean="0">
                  <a:solidFill>
                    <a:srgbClr val="595959">
                      <a:alpha val="99000"/>
                    </a:srgbClr>
                  </a:solidFill>
                  <a:ea typeface="Kozuka Gothic Pro R" pitchFamily="34" charset="-128"/>
                </a:rPr>
                <a:t>打包</a:t>
              </a:r>
              <a:endParaRPr lang="en-US" altLang="zh-CN" sz="2000" dirty="0" smtClean="0">
                <a:solidFill>
                  <a:srgbClr val="595959">
                    <a:alpha val="99000"/>
                  </a:srgbClr>
                </a:solidFill>
                <a:ea typeface="Kozuka Gothic Pro R" pitchFamily="34" charset="-128"/>
              </a:endParaRPr>
            </a:p>
            <a:p>
              <a:pPr marL="0" lvl="1" defTabSz="1218836" fontAlgn="base">
                <a:spcAft>
                  <a:spcPct val="0"/>
                </a:spcAft>
              </a:pPr>
              <a:r>
                <a:rPr lang="zh-CN" altLang="en-US" sz="2000" dirty="0">
                  <a:solidFill>
                    <a:srgbClr val="595959">
                      <a:alpha val="99000"/>
                    </a:srgbClr>
                  </a:solidFill>
                  <a:ea typeface="Kozuka Gothic Pro R" pitchFamily="34" charset="-128"/>
                </a:rPr>
                <a:t>软件</a:t>
              </a:r>
              <a:endParaRPr lang="en-US" sz="2000" dirty="0">
                <a:solidFill>
                  <a:srgbClr val="595959">
                    <a:alpha val="99000"/>
                  </a:srgbClr>
                </a:solidFill>
                <a:ea typeface="Kozuka Gothic Pro R" pitchFamily="34" charset="-128"/>
              </a:endParaRPr>
            </a:p>
          </p:txBody>
        </p:sp>
        <p:sp>
          <p:nvSpPr>
            <p:cNvPr id="128" name="Rectangle 127"/>
            <p:cNvSpPr/>
            <p:nvPr/>
          </p:nvSpPr>
          <p:spPr>
            <a:xfrm>
              <a:off x="1396458" y="5537987"/>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存储</a:t>
              </a:r>
              <a:endParaRPr lang="en-US" sz="1500" dirty="0">
                <a:solidFill>
                  <a:schemeClr val="bg1">
                    <a:alpha val="99000"/>
                  </a:schemeClr>
                </a:solidFill>
                <a:latin typeface="Segoe UI"/>
                <a:ea typeface="Segoe UI" pitchFamily="34" charset="0"/>
                <a:cs typeface="Segoe UI" pitchFamily="34" charset="0"/>
              </a:endParaRPr>
            </a:p>
          </p:txBody>
        </p:sp>
        <p:sp>
          <p:nvSpPr>
            <p:cNvPr id="129" name="Rectangle 128"/>
            <p:cNvSpPr/>
            <p:nvPr/>
          </p:nvSpPr>
          <p:spPr>
            <a:xfrm>
              <a:off x="1396458" y="5083168"/>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服务器</a:t>
              </a:r>
              <a:endParaRPr lang="en-US" sz="1500" dirty="0">
                <a:solidFill>
                  <a:schemeClr val="bg1">
                    <a:alpha val="99000"/>
                  </a:schemeClr>
                </a:solidFill>
                <a:latin typeface="Segoe UI"/>
                <a:ea typeface="Segoe UI" pitchFamily="34" charset="0"/>
                <a:cs typeface="Segoe UI" pitchFamily="34" charset="0"/>
              </a:endParaRPr>
            </a:p>
          </p:txBody>
        </p:sp>
        <p:sp>
          <p:nvSpPr>
            <p:cNvPr id="130" name="Rectangle 129"/>
            <p:cNvSpPr/>
            <p:nvPr/>
          </p:nvSpPr>
          <p:spPr>
            <a:xfrm>
              <a:off x="1396458" y="5992804"/>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网络</a:t>
              </a:r>
              <a:endParaRPr lang="en-US" sz="1500" dirty="0">
                <a:solidFill>
                  <a:schemeClr val="bg1">
                    <a:alpha val="99000"/>
                  </a:schemeClr>
                </a:solidFill>
                <a:latin typeface="Segoe UI"/>
                <a:ea typeface="Segoe UI" pitchFamily="34" charset="0"/>
                <a:cs typeface="Segoe UI" pitchFamily="34" charset="0"/>
              </a:endParaRPr>
            </a:p>
          </p:txBody>
        </p:sp>
        <p:sp>
          <p:nvSpPr>
            <p:cNvPr id="131" name="Rectangle 130"/>
            <p:cNvSpPr/>
            <p:nvPr/>
          </p:nvSpPr>
          <p:spPr>
            <a:xfrm>
              <a:off x="1396458" y="4173530"/>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操作系统</a:t>
              </a:r>
              <a:endParaRPr lang="en-US" sz="1500" dirty="0">
                <a:solidFill>
                  <a:schemeClr val="bg1">
                    <a:alpha val="99000"/>
                  </a:schemeClr>
                </a:solidFill>
                <a:latin typeface="Segoe UI"/>
                <a:ea typeface="Segoe UI" pitchFamily="34" charset="0"/>
                <a:cs typeface="Segoe UI" pitchFamily="34" charset="0"/>
              </a:endParaRPr>
            </a:p>
          </p:txBody>
        </p:sp>
        <p:sp>
          <p:nvSpPr>
            <p:cNvPr id="132" name="Rectangle 131"/>
            <p:cNvSpPr/>
            <p:nvPr/>
          </p:nvSpPr>
          <p:spPr>
            <a:xfrm>
              <a:off x="1396458" y="3718711"/>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中间件</a:t>
              </a:r>
              <a:endParaRPr lang="en-US" sz="1500" dirty="0">
                <a:solidFill>
                  <a:schemeClr val="bg1">
                    <a:alpha val="99000"/>
                  </a:schemeClr>
                </a:solidFill>
                <a:latin typeface="Segoe UI"/>
                <a:ea typeface="Segoe UI" pitchFamily="34" charset="0"/>
                <a:cs typeface="Segoe UI" pitchFamily="34" charset="0"/>
              </a:endParaRPr>
            </a:p>
          </p:txBody>
        </p:sp>
        <p:sp>
          <p:nvSpPr>
            <p:cNvPr id="133" name="Rectangle 132"/>
            <p:cNvSpPr/>
            <p:nvPr/>
          </p:nvSpPr>
          <p:spPr>
            <a:xfrm>
              <a:off x="1396458" y="4628349"/>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lIns="0" rIns="0"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虚拟化</a:t>
              </a:r>
              <a:endParaRPr lang="en-US" sz="1500" dirty="0">
                <a:solidFill>
                  <a:schemeClr val="bg1">
                    <a:alpha val="99000"/>
                  </a:schemeClr>
                </a:solidFill>
                <a:latin typeface="Segoe UI"/>
                <a:ea typeface="Segoe UI" pitchFamily="34" charset="0"/>
                <a:cs typeface="Segoe UI" pitchFamily="34" charset="0"/>
              </a:endParaRPr>
            </a:p>
          </p:txBody>
        </p:sp>
        <p:sp>
          <p:nvSpPr>
            <p:cNvPr id="134" name="Rectangle 133"/>
            <p:cNvSpPr/>
            <p:nvPr/>
          </p:nvSpPr>
          <p:spPr>
            <a:xfrm>
              <a:off x="1396458" y="2809073"/>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数据</a:t>
              </a:r>
              <a:endParaRPr lang="en-US" sz="1500" dirty="0">
                <a:solidFill>
                  <a:schemeClr val="bg1">
                    <a:alpha val="99000"/>
                  </a:schemeClr>
                </a:solidFill>
                <a:latin typeface="Segoe UI"/>
                <a:ea typeface="Segoe UI" pitchFamily="34" charset="0"/>
                <a:cs typeface="Segoe UI" pitchFamily="34" charset="0"/>
              </a:endParaRPr>
            </a:p>
          </p:txBody>
        </p:sp>
        <p:sp>
          <p:nvSpPr>
            <p:cNvPr id="135" name="Rectangle 134"/>
            <p:cNvSpPr/>
            <p:nvPr/>
          </p:nvSpPr>
          <p:spPr>
            <a:xfrm>
              <a:off x="1396458" y="2354254"/>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应用程序</a:t>
              </a:r>
              <a:endParaRPr lang="en-US" sz="1500" dirty="0">
                <a:solidFill>
                  <a:schemeClr val="bg1">
                    <a:alpha val="99000"/>
                  </a:schemeClr>
                </a:solidFill>
                <a:latin typeface="Segoe UI"/>
                <a:ea typeface="Segoe UI" pitchFamily="34" charset="0"/>
                <a:cs typeface="Segoe UI" pitchFamily="34" charset="0"/>
              </a:endParaRPr>
            </a:p>
          </p:txBody>
        </p:sp>
        <p:sp>
          <p:nvSpPr>
            <p:cNvPr id="136" name="Rectangle 135"/>
            <p:cNvSpPr/>
            <p:nvPr/>
          </p:nvSpPr>
          <p:spPr>
            <a:xfrm>
              <a:off x="1396458" y="3263892"/>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运行层</a:t>
              </a:r>
              <a:endParaRPr lang="en-US" sz="1500" dirty="0">
                <a:solidFill>
                  <a:schemeClr val="bg1">
                    <a:alpha val="99000"/>
                  </a:schemeClr>
                </a:solidFill>
                <a:latin typeface="Segoe UI"/>
                <a:ea typeface="Segoe UI" pitchFamily="34" charset="0"/>
                <a:cs typeface="Segoe UI" pitchFamily="34" charset="0"/>
              </a:endParaRPr>
            </a:p>
          </p:txBody>
        </p:sp>
        <p:sp>
          <p:nvSpPr>
            <p:cNvPr id="126" name="Left Brace 125"/>
            <p:cNvSpPr/>
            <p:nvPr/>
          </p:nvSpPr>
          <p:spPr>
            <a:xfrm>
              <a:off x="1249156" y="2354254"/>
              <a:ext cx="137875" cy="4019550"/>
            </a:xfrm>
            <a:prstGeom prst="leftBrace">
              <a:avLst>
                <a:gd name="adj1" fmla="val 0"/>
                <a:gd name="adj2" fmla="val 50000"/>
              </a:avLst>
            </a:prstGeom>
            <a:noFill/>
            <a:ln w="19050" cap="flat" cmpd="sng" algn="ctr">
              <a:solidFill>
                <a:schemeClr val="accent2"/>
              </a:solidFill>
              <a:prstDash val="solid"/>
            </a:ln>
            <a:effec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8936"/>
              <a:endParaRPr lang="en-US" dirty="0">
                <a:solidFill>
                  <a:srgbClr val="FFFFFF"/>
                </a:solidFill>
                <a:latin typeface="Segoe UI"/>
                <a:ea typeface="Segoe UI" pitchFamily="34" charset="0"/>
                <a:cs typeface="Segoe UI" pitchFamily="34" charset="0"/>
              </a:endParaRPr>
            </a:p>
          </p:txBody>
        </p:sp>
        <p:sp>
          <p:nvSpPr>
            <p:cNvPr id="127" name="TextBox 52"/>
            <p:cNvSpPr txBox="1"/>
            <p:nvPr/>
          </p:nvSpPr>
          <p:spPr>
            <a:xfrm>
              <a:off x="855665" y="3950863"/>
              <a:ext cx="400110" cy="810479"/>
            </a:xfrm>
            <a:prstGeom prst="rect">
              <a:avLst/>
            </a:prstGeom>
            <a:noFill/>
          </p:spPr>
          <p:txBody>
            <a:bodyPr vert="vert270"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gn="ctr" defTabSz="1218836" fontAlgn="base">
                <a:spcAft>
                  <a:spcPct val="0"/>
                </a:spcAft>
              </a:pPr>
              <a:r>
                <a:rPr lang="zh-CN" altLang="en-US" sz="1400" dirty="0">
                  <a:solidFill>
                    <a:srgbClr val="595959">
                      <a:alpha val="99000"/>
                    </a:srgbClr>
                  </a:solidFill>
                  <a:ea typeface="Kozuka Gothic Pro R" pitchFamily="34" charset="-128"/>
                </a:rPr>
                <a:t>自行</a:t>
              </a:r>
              <a:r>
                <a:rPr lang="zh-CN" altLang="en-US" sz="1400" dirty="0" smtClean="0">
                  <a:solidFill>
                    <a:srgbClr val="595959">
                      <a:alpha val="99000"/>
                    </a:srgbClr>
                  </a:solidFill>
                  <a:ea typeface="Kozuka Gothic Pro R" pitchFamily="34" charset="-128"/>
                </a:rPr>
                <a:t>管理</a:t>
              </a:r>
              <a:endParaRPr lang="en-US" sz="1400" dirty="0">
                <a:solidFill>
                  <a:srgbClr val="595959">
                    <a:alpha val="99000"/>
                  </a:srgbClr>
                </a:solidFill>
                <a:ea typeface="Kozuka Gothic Pro R" pitchFamily="34" charset="-128"/>
              </a:endParaRPr>
            </a:p>
          </p:txBody>
        </p:sp>
      </p:grpSp>
      <p:grpSp>
        <p:nvGrpSpPr>
          <p:cNvPr id="5" name="Group 4"/>
          <p:cNvGrpSpPr/>
          <p:nvPr/>
        </p:nvGrpSpPr>
        <p:grpSpPr>
          <a:xfrm>
            <a:off x="3859670" y="1342221"/>
            <a:ext cx="2771925" cy="4780387"/>
            <a:chOff x="3377366" y="1593421"/>
            <a:chExt cx="2771925" cy="4780387"/>
          </a:xfrm>
        </p:grpSpPr>
        <p:sp>
          <p:nvSpPr>
            <p:cNvPr id="138" name="Rectangle 137"/>
            <p:cNvSpPr/>
            <p:nvPr/>
          </p:nvSpPr>
          <p:spPr>
            <a:xfrm>
              <a:off x="3897998" y="1593421"/>
              <a:ext cx="2108505" cy="640080"/>
            </a:xfrm>
            <a:prstGeom prst="rect">
              <a:avLst/>
            </a:prstGeom>
            <a:noFill/>
            <a:ln w="9525" cap="flat" cmpd="sng" algn="ctr">
              <a:noFill/>
              <a:prstDash val="solid"/>
            </a:ln>
            <a:effectLst/>
          </p:spPr>
          <p:txBody>
            <a:bodyPr tIns="0" bIns="0"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defTabSz="1218936"/>
              <a:r>
                <a:rPr lang="zh-CN" altLang="en-US" sz="1600" dirty="0" smtClean="0">
                  <a:solidFill>
                    <a:srgbClr val="595959">
                      <a:alpha val="99000"/>
                    </a:srgbClr>
                  </a:solidFill>
                  <a:ea typeface="Kozuka Gothic Pro R" pitchFamily="34" charset="-128"/>
                </a:rPr>
                <a:t>基础设施</a:t>
              </a:r>
              <a:endParaRPr lang="en-US" altLang="zh-CN" sz="1600" dirty="0" smtClean="0">
                <a:solidFill>
                  <a:srgbClr val="595959">
                    <a:alpha val="99000"/>
                  </a:srgbClr>
                </a:solidFill>
                <a:ea typeface="Kozuka Gothic Pro R" pitchFamily="34" charset="-128"/>
              </a:endParaRPr>
            </a:p>
            <a:p>
              <a:pPr defTabSz="1218936"/>
              <a:r>
                <a:rPr lang="en-US" sz="1600" dirty="0" smtClean="0">
                  <a:solidFill>
                    <a:srgbClr val="595959">
                      <a:alpha val="99000"/>
                    </a:srgbClr>
                  </a:solidFill>
                  <a:ea typeface="Kozuka Gothic Pro R" pitchFamily="34" charset="-128"/>
                </a:rPr>
                <a:t>(</a:t>
              </a:r>
              <a:r>
                <a:rPr lang="en-US" altLang="zh-CN" sz="1600" dirty="0" err="1" smtClean="0">
                  <a:solidFill>
                    <a:srgbClr val="595959">
                      <a:alpha val="99000"/>
                    </a:srgbClr>
                  </a:solidFill>
                  <a:ea typeface="Kozuka Gothic Pro R" pitchFamily="34" charset="-128"/>
                </a:rPr>
                <a:t>IaaS</a:t>
              </a:r>
              <a:r>
                <a:rPr lang="en-US" sz="1600" dirty="0" smtClean="0">
                  <a:solidFill>
                    <a:srgbClr val="595959">
                      <a:alpha val="99000"/>
                    </a:srgbClr>
                  </a:solidFill>
                  <a:ea typeface="Kozuka Gothic Pro R" pitchFamily="34" charset="-128"/>
                </a:rPr>
                <a:t>)</a:t>
              </a:r>
              <a:endParaRPr lang="en-US" sz="1600" dirty="0">
                <a:solidFill>
                  <a:srgbClr val="595959">
                    <a:alpha val="99000"/>
                  </a:srgbClr>
                </a:solidFill>
                <a:ea typeface="Kozuka Gothic Pro R" pitchFamily="34" charset="-128"/>
              </a:endParaRPr>
            </a:p>
          </p:txBody>
        </p:sp>
        <p:sp>
          <p:nvSpPr>
            <p:cNvPr id="144" name="Rectangle 143"/>
            <p:cNvSpPr/>
            <p:nvPr/>
          </p:nvSpPr>
          <p:spPr>
            <a:xfrm>
              <a:off x="3928143" y="5537991"/>
              <a:ext cx="1638241" cy="381000"/>
            </a:xfrm>
            <a:prstGeom prst="rect">
              <a:avLst/>
            </a:prstGeom>
            <a:solidFill>
              <a:schemeClr val="accent4"/>
            </a:solidFill>
            <a:ln w="9525" cap="flat" cmpd="sng" algn="ctr">
              <a:noFill/>
              <a:prstDash val="solid"/>
            </a:ln>
            <a:effectLst/>
          </p:spPr>
          <p:txBody>
            <a:bodyPr rtlCol="0" anchor="t" anchorCtr="0"/>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defTabSz="1218936"/>
              <a:r>
                <a:rPr lang="zh-CN" altLang="en-US" sz="1500" dirty="0">
                  <a:solidFill>
                    <a:schemeClr val="bg1">
                      <a:alpha val="99000"/>
                    </a:schemeClr>
                  </a:solidFill>
                  <a:ea typeface="Segoe UI" pitchFamily="34" charset="0"/>
                  <a:cs typeface="Segoe UI" pitchFamily="34" charset="0"/>
                </a:rPr>
                <a:t>存储</a:t>
              </a:r>
              <a:endParaRPr lang="en-US" sz="1500" dirty="0">
                <a:solidFill>
                  <a:schemeClr val="bg1">
                    <a:alpha val="99000"/>
                  </a:schemeClr>
                </a:solidFill>
                <a:latin typeface="Segoe UI"/>
                <a:ea typeface="Segoe UI" pitchFamily="34" charset="0"/>
                <a:cs typeface="Segoe UI" pitchFamily="34" charset="0"/>
              </a:endParaRPr>
            </a:p>
          </p:txBody>
        </p:sp>
        <p:sp>
          <p:nvSpPr>
            <p:cNvPr id="145" name="Rectangle 144"/>
            <p:cNvSpPr/>
            <p:nvPr/>
          </p:nvSpPr>
          <p:spPr>
            <a:xfrm>
              <a:off x="3928143" y="5083172"/>
              <a:ext cx="1638241" cy="381000"/>
            </a:xfrm>
            <a:prstGeom prst="rect">
              <a:avLst/>
            </a:prstGeom>
            <a:solidFill>
              <a:schemeClr val="accent4"/>
            </a:solidFill>
            <a:ln w="9525" cap="flat" cmpd="sng" algn="ctr">
              <a:noFill/>
              <a:prstDash val="solid"/>
            </a:ln>
            <a:effectLst/>
          </p:spPr>
          <p:txBody>
            <a:bodyPr rtlCol="0" anchor="t" anchorCtr="0"/>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defTabSz="1218936"/>
              <a:r>
                <a:rPr lang="zh-CN" altLang="en-US" sz="1500" dirty="0">
                  <a:solidFill>
                    <a:schemeClr val="bg1">
                      <a:alpha val="99000"/>
                    </a:schemeClr>
                  </a:solidFill>
                  <a:ea typeface="Segoe UI" pitchFamily="34" charset="0"/>
                  <a:cs typeface="Segoe UI" pitchFamily="34" charset="0"/>
                </a:rPr>
                <a:t>服务器</a:t>
              </a:r>
              <a:endParaRPr lang="en-US" sz="1500" dirty="0">
                <a:solidFill>
                  <a:schemeClr val="bg1">
                    <a:alpha val="99000"/>
                  </a:schemeClr>
                </a:solidFill>
                <a:latin typeface="Segoe UI"/>
                <a:ea typeface="Segoe UI" pitchFamily="34" charset="0"/>
                <a:cs typeface="Segoe UI" pitchFamily="34" charset="0"/>
              </a:endParaRPr>
            </a:p>
          </p:txBody>
        </p:sp>
        <p:sp>
          <p:nvSpPr>
            <p:cNvPr id="146" name="Rectangle 145"/>
            <p:cNvSpPr/>
            <p:nvPr/>
          </p:nvSpPr>
          <p:spPr>
            <a:xfrm>
              <a:off x="3928143" y="5992808"/>
              <a:ext cx="1638241" cy="381000"/>
            </a:xfrm>
            <a:prstGeom prst="rect">
              <a:avLst/>
            </a:prstGeom>
            <a:solidFill>
              <a:schemeClr val="accent4"/>
            </a:solidFill>
            <a:ln w="9525" cap="flat" cmpd="sng" algn="ctr">
              <a:noFill/>
              <a:prstDash val="solid"/>
            </a:ln>
            <a:effectLst/>
          </p:spPr>
          <p:txBody>
            <a:bodyPr rtlCol="0" anchor="t" anchorCtr="0"/>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defTabSz="1218936"/>
              <a:r>
                <a:rPr lang="zh-CN" altLang="en-US" sz="1500" dirty="0">
                  <a:solidFill>
                    <a:schemeClr val="bg1">
                      <a:alpha val="99000"/>
                    </a:schemeClr>
                  </a:solidFill>
                  <a:ea typeface="Segoe UI" pitchFamily="34" charset="0"/>
                  <a:cs typeface="Segoe UI" pitchFamily="34" charset="0"/>
                </a:rPr>
                <a:t>网络</a:t>
              </a:r>
              <a:endParaRPr lang="en-US" sz="1500" dirty="0">
                <a:solidFill>
                  <a:schemeClr val="bg1">
                    <a:alpha val="99000"/>
                  </a:schemeClr>
                </a:solidFill>
                <a:latin typeface="Segoe UI"/>
                <a:ea typeface="Segoe UI" pitchFamily="34" charset="0"/>
                <a:cs typeface="Segoe UI" pitchFamily="34" charset="0"/>
              </a:endParaRPr>
            </a:p>
          </p:txBody>
        </p:sp>
        <p:sp>
          <p:nvSpPr>
            <p:cNvPr id="147" name="Rectangle 146"/>
            <p:cNvSpPr/>
            <p:nvPr/>
          </p:nvSpPr>
          <p:spPr>
            <a:xfrm>
              <a:off x="3928143" y="4173534"/>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p>
              <a:pPr algn="ctr" defTabSz="1218936"/>
              <a:r>
                <a:rPr lang="zh-CN" altLang="en-US" sz="1500" dirty="0">
                  <a:solidFill>
                    <a:schemeClr val="bg1">
                      <a:alpha val="99000"/>
                    </a:schemeClr>
                  </a:solidFill>
                  <a:ea typeface="Segoe UI" pitchFamily="34" charset="0"/>
                  <a:cs typeface="Segoe UI" pitchFamily="34" charset="0"/>
                </a:rPr>
                <a:t>操作系统</a:t>
              </a:r>
              <a:endParaRPr lang="en-US" sz="1500" dirty="0">
                <a:solidFill>
                  <a:schemeClr val="bg1">
                    <a:alpha val="99000"/>
                  </a:schemeClr>
                </a:solidFill>
                <a:latin typeface="Segoe UI"/>
                <a:ea typeface="Segoe UI" pitchFamily="34" charset="0"/>
                <a:cs typeface="Segoe UI" pitchFamily="34" charset="0"/>
              </a:endParaRPr>
            </a:p>
          </p:txBody>
        </p:sp>
        <p:sp>
          <p:nvSpPr>
            <p:cNvPr id="148" name="Rectangle 147"/>
            <p:cNvSpPr/>
            <p:nvPr/>
          </p:nvSpPr>
          <p:spPr>
            <a:xfrm>
              <a:off x="3928143" y="3718715"/>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p>
              <a:pPr algn="ctr" defTabSz="1218936"/>
              <a:r>
                <a:rPr lang="zh-CN" altLang="en-US" sz="1500" dirty="0">
                  <a:solidFill>
                    <a:schemeClr val="bg1">
                      <a:alpha val="99000"/>
                    </a:schemeClr>
                  </a:solidFill>
                  <a:ea typeface="Segoe UI" pitchFamily="34" charset="0"/>
                  <a:cs typeface="Segoe UI" pitchFamily="34" charset="0"/>
                </a:rPr>
                <a:t>中间件</a:t>
              </a:r>
              <a:endParaRPr lang="en-US" altLang="zh-CN" sz="1500" dirty="0">
                <a:solidFill>
                  <a:schemeClr val="bg1">
                    <a:alpha val="99000"/>
                  </a:schemeClr>
                </a:solidFill>
                <a:ea typeface="Segoe UI" pitchFamily="34" charset="0"/>
                <a:cs typeface="Segoe UI" pitchFamily="34" charset="0"/>
              </a:endParaRPr>
            </a:p>
            <a:p>
              <a:pPr algn="ctr" defTabSz="1218936"/>
              <a:endParaRPr lang="en-US" sz="1500" dirty="0">
                <a:solidFill>
                  <a:schemeClr val="bg1">
                    <a:alpha val="99000"/>
                  </a:schemeClr>
                </a:solidFill>
                <a:latin typeface="Segoe UI"/>
                <a:ea typeface="Segoe UI" pitchFamily="34" charset="0"/>
                <a:cs typeface="Segoe UI" pitchFamily="34" charset="0"/>
              </a:endParaRPr>
            </a:p>
          </p:txBody>
        </p:sp>
        <p:sp>
          <p:nvSpPr>
            <p:cNvPr id="149" name="Rectangle 148"/>
            <p:cNvSpPr/>
            <p:nvPr/>
          </p:nvSpPr>
          <p:spPr>
            <a:xfrm>
              <a:off x="3928143" y="4628353"/>
              <a:ext cx="1638241" cy="381000"/>
            </a:xfrm>
            <a:prstGeom prst="rect">
              <a:avLst/>
            </a:prstGeom>
            <a:solidFill>
              <a:schemeClr val="accent4"/>
            </a:solidFill>
            <a:ln w="9525" cap="flat" cmpd="sng" algn="ctr">
              <a:noFill/>
              <a:prstDash val="solid"/>
            </a:ln>
            <a:effectLst/>
          </p:spPr>
          <p:txBody>
            <a:bodyPr lIns="0" rIns="0" rtlCol="0" anchor="t" anchorCtr="0"/>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defTabSz="1218936"/>
              <a:r>
                <a:rPr lang="zh-CN" altLang="en-US" sz="1500" dirty="0">
                  <a:solidFill>
                    <a:schemeClr val="bg1">
                      <a:alpha val="99000"/>
                    </a:schemeClr>
                  </a:solidFill>
                  <a:ea typeface="Segoe UI" pitchFamily="34" charset="0"/>
                  <a:cs typeface="Segoe UI" pitchFamily="34" charset="0"/>
                </a:rPr>
                <a:t>虚拟化</a:t>
              </a:r>
              <a:endParaRPr lang="en-US" altLang="zh-CN" sz="1500" dirty="0">
                <a:solidFill>
                  <a:schemeClr val="bg1">
                    <a:alpha val="99000"/>
                  </a:schemeClr>
                </a:solidFill>
                <a:ea typeface="Segoe UI" pitchFamily="34" charset="0"/>
                <a:cs typeface="Segoe UI" pitchFamily="34" charset="0"/>
              </a:endParaRPr>
            </a:p>
            <a:p>
              <a:pPr algn="ctr" defTabSz="1218936"/>
              <a:endParaRPr lang="en-US" sz="1500" dirty="0">
                <a:solidFill>
                  <a:schemeClr val="bg1">
                    <a:alpha val="99000"/>
                  </a:schemeClr>
                </a:solidFill>
                <a:latin typeface="Segoe UI"/>
                <a:ea typeface="Segoe UI" pitchFamily="34" charset="0"/>
                <a:cs typeface="Segoe UI" pitchFamily="34" charset="0"/>
              </a:endParaRPr>
            </a:p>
          </p:txBody>
        </p:sp>
        <p:sp>
          <p:nvSpPr>
            <p:cNvPr id="150" name="Rectangle 149"/>
            <p:cNvSpPr/>
            <p:nvPr/>
          </p:nvSpPr>
          <p:spPr>
            <a:xfrm>
              <a:off x="3928143" y="2809077"/>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数据</a:t>
              </a:r>
              <a:endParaRPr lang="en-US" sz="1500" dirty="0">
                <a:solidFill>
                  <a:schemeClr val="bg1">
                    <a:alpha val="99000"/>
                  </a:schemeClr>
                </a:solidFill>
                <a:latin typeface="Segoe UI"/>
                <a:ea typeface="Segoe UI" pitchFamily="34" charset="0"/>
                <a:cs typeface="Segoe UI" pitchFamily="34" charset="0"/>
              </a:endParaRPr>
            </a:p>
          </p:txBody>
        </p:sp>
        <p:sp>
          <p:nvSpPr>
            <p:cNvPr id="151" name="Rectangle 150"/>
            <p:cNvSpPr/>
            <p:nvPr/>
          </p:nvSpPr>
          <p:spPr>
            <a:xfrm>
              <a:off x="3928143" y="2354258"/>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p>
              <a:pPr algn="ctr" defTabSz="1218936"/>
              <a:r>
                <a:rPr lang="zh-CN" altLang="en-US" sz="1500" dirty="0">
                  <a:solidFill>
                    <a:schemeClr val="bg1">
                      <a:alpha val="99000"/>
                    </a:schemeClr>
                  </a:solidFill>
                  <a:ea typeface="Segoe UI" pitchFamily="34" charset="0"/>
                  <a:cs typeface="Segoe UI" pitchFamily="34" charset="0"/>
                </a:rPr>
                <a:t>应用程序</a:t>
              </a:r>
              <a:endParaRPr lang="en-US" sz="1500" dirty="0">
                <a:solidFill>
                  <a:schemeClr val="bg1">
                    <a:alpha val="99000"/>
                  </a:schemeClr>
                </a:solidFill>
                <a:latin typeface="Segoe UI"/>
                <a:ea typeface="Segoe UI" pitchFamily="34" charset="0"/>
                <a:cs typeface="Segoe UI" pitchFamily="34" charset="0"/>
              </a:endParaRPr>
            </a:p>
          </p:txBody>
        </p:sp>
        <p:sp>
          <p:nvSpPr>
            <p:cNvPr id="152" name="Rectangle 151"/>
            <p:cNvSpPr/>
            <p:nvPr/>
          </p:nvSpPr>
          <p:spPr>
            <a:xfrm>
              <a:off x="3928143" y="3263896"/>
              <a:ext cx="1638241"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p>
              <a:pPr algn="ctr" defTabSz="1218936"/>
              <a:r>
                <a:rPr lang="zh-CN" altLang="en-US" sz="1500" dirty="0">
                  <a:solidFill>
                    <a:schemeClr val="bg1">
                      <a:alpha val="99000"/>
                    </a:schemeClr>
                  </a:solidFill>
                  <a:ea typeface="Segoe UI" pitchFamily="34" charset="0"/>
                  <a:cs typeface="Segoe UI" pitchFamily="34" charset="0"/>
                </a:rPr>
                <a:t>运行层</a:t>
              </a:r>
              <a:endParaRPr lang="en-US" altLang="zh-CN" sz="1500" dirty="0">
                <a:solidFill>
                  <a:schemeClr val="bg1">
                    <a:alpha val="99000"/>
                  </a:schemeClr>
                </a:solidFill>
                <a:ea typeface="Segoe UI" pitchFamily="34" charset="0"/>
                <a:cs typeface="Segoe UI" pitchFamily="34" charset="0"/>
              </a:endParaRPr>
            </a:p>
            <a:p>
              <a:pPr algn="ctr" defTabSz="1218936"/>
              <a:endParaRPr lang="en-US" sz="1500" dirty="0">
                <a:solidFill>
                  <a:schemeClr val="bg1">
                    <a:alpha val="99000"/>
                  </a:schemeClr>
                </a:solidFill>
                <a:latin typeface="Segoe UI"/>
                <a:ea typeface="Segoe UI" pitchFamily="34" charset="0"/>
                <a:cs typeface="Segoe UI" pitchFamily="34" charset="0"/>
              </a:endParaRPr>
            </a:p>
          </p:txBody>
        </p:sp>
        <p:sp>
          <p:nvSpPr>
            <p:cNvPr id="140" name="Left Brace 139"/>
            <p:cNvSpPr/>
            <p:nvPr/>
          </p:nvSpPr>
          <p:spPr>
            <a:xfrm flipH="1">
              <a:off x="5575615" y="4587244"/>
              <a:ext cx="228600" cy="1764000"/>
            </a:xfrm>
            <a:prstGeom prst="leftBrace">
              <a:avLst>
                <a:gd name="adj1" fmla="val 0"/>
                <a:gd name="adj2" fmla="val 50000"/>
              </a:avLst>
            </a:prstGeom>
            <a:noFill/>
            <a:ln w="19050" cap="flat" cmpd="sng" algn="ctr">
              <a:solidFill>
                <a:schemeClr val="accent2"/>
              </a:solidFill>
              <a:prstDash val="solid"/>
            </a:ln>
            <a:effectLst/>
          </p:spPr>
          <p:txBody>
            <a:bodyPr rtlCol="0" anchor="ctr"/>
            <a:lstStyle/>
            <a:p>
              <a:pPr algn="ctr" defTabSz="1218936"/>
              <a:endParaRPr lang="en-US" sz="1800" dirty="0">
                <a:solidFill>
                  <a:srgbClr val="FFFFFF"/>
                </a:solidFill>
                <a:latin typeface="Segoe UI"/>
                <a:ea typeface="Segoe UI" pitchFamily="34" charset="0"/>
                <a:cs typeface="Segoe UI" pitchFamily="34" charset="0"/>
              </a:endParaRPr>
            </a:p>
          </p:txBody>
        </p:sp>
        <p:sp>
          <p:nvSpPr>
            <p:cNvPr id="141" name="TextBox 56"/>
            <p:cNvSpPr txBox="1"/>
            <p:nvPr/>
          </p:nvSpPr>
          <p:spPr>
            <a:xfrm flipH="1">
              <a:off x="5749181" y="4994630"/>
              <a:ext cx="400110" cy="990015"/>
            </a:xfrm>
            <a:prstGeom prst="rect">
              <a:avLst/>
            </a:prstGeom>
            <a:noFill/>
          </p:spPr>
          <p:txBody>
            <a:bodyPr vert="eaVert"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gn="ctr" defTabSz="1218836" fontAlgn="base">
                <a:spcAft>
                  <a:spcPct val="0"/>
                </a:spcAft>
              </a:pPr>
              <a:r>
                <a:rPr lang="zh-CN" altLang="en-US" sz="1400" dirty="0">
                  <a:solidFill>
                    <a:srgbClr val="595959">
                      <a:alpha val="99000"/>
                    </a:srgbClr>
                  </a:solidFill>
                  <a:ea typeface="Kozuka Gothic Pro R" pitchFamily="34" charset="-128"/>
                </a:rPr>
                <a:t>供应</a:t>
              </a:r>
              <a:r>
                <a:rPr lang="zh-CN" altLang="en-US" sz="1400" dirty="0" smtClean="0">
                  <a:solidFill>
                    <a:srgbClr val="595959">
                      <a:alpha val="99000"/>
                    </a:srgbClr>
                  </a:solidFill>
                  <a:ea typeface="Kozuka Gothic Pro R" pitchFamily="34" charset="-128"/>
                </a:rPr>
                <a:t>商管理</a:t>
              </a:r>
              <a:endParaRPr lang="en-US" sz="1400" dirty="0">
                <a:solidFill>
                  <a:srgbClr val="595959">
                    <a:alpha val="99000"/>
                  </a:srgbClr>
                </a:solidFill>
                <a:ea typeface="Kozuka Gothic Pro R" pitchFamily="34" charset="-128"/>
              </a:endParaRPr>
            </a:p>
          </p:txBody>
        </p:sp>
        <p:sp>
          <p:nvSpPr>
            <p:cNvPr id="142" name="Left Brace 141"/>
            <p:cNvSpPr/>
            <p:nvPr/>
          </p:nvSpPr>
          <p:spPr>
            <a:xfrm>
              <a:off x="3789635" y="2354258"/>
              <a:ext cx="133350" cy="1752600"/>
            </a:xfrm>
            <a:prstGeom prst="leftBrace">
              <a:avLst>
                <a:gd name="adj1" fmla="val 0"/>
                <a:gd name="adj2" fmla="val 50000"/>
              </a:avLst>
            </a:prstGeom>
            <a:noFill/>
            <a:ln w="19050" cap="flat" cmpd="sng" algn="ctr">
              <a:solidFill>
                <a:schemeClr val="accent2"/>
              </a:solidFill>
              <a:prstDash val="solid"/>
            </a:ln>
            <a:effectLst/>
          </p:spPr>
          <p:txBody>
            <a:bodyPr rtlCol="0" anchor="ctr"/>
            <a:lstStyle/>
            <a:p>
              <a:pPr algn="ctr" defTabSz="1218936"/>
              <a:endParaRPr lang="en-US" sz="1800" dirty="0">
                <a:solidFill>
                  <a:srgbClr val="FFFFFF"/>
                </a:solidFill>
                <a:latin typeface="Segoe UI"/>
                <a:ea typeface="Segoe UI" pitchFamily="34" charset="0"/>
                <a:cs typeface="Segoe UI" pitchFamily="34" charset="0"/>
              </a:endParaRPr>
            </a:p>
          </p:txBody>
        </p:sp>
        <p:sp>
          <p:nvSpPr>
            <p:cNvPr id="143" name="TextBox 58"/>
            <p:cNvSpPr txBox="1"/>
            <p:nvPr/>
          </p:nvSpPr>
          <p:spPr>
            <a:xfrm>
              <a:off x="3377366" y="2807869"/>
              <a:ext cx="400110" cy="810479"/>
            </a:xfrm>
            <a:prstGeom prst="rect">
              <a:avLst/>
            </a:prstGeom>
            <a:noFill/>
          </p:spPr>
          <p:txBody>
            <a:bodyPr vert="vert270"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gn="ctr" defTabSz="1218836" fontAlgn="base">
                <a:spcAft>
                  <a:spcPct val="0"/>
                </a:spcAft>
              </a:pPr>
              <a:r>
                <a:rPr lang="zh-CN" altLang="en-US" sz="1400" dirty="0" smtClean="0">
                  <a:solidFill>
                    <a:srgbClr val="595959">
                      <a:alpha val="99000"/>
                    </a:srgbClr>
                  </a:solidFill>
                  <a:ea typeface="Kozuka Gothic Pro R" pitchFamily="34" charset="-128"/>
                </a:rPr>
                <a:t>自行管理</a:t>
              </a:r>
              <a:endParaRPr lang="en-US" sz="1400" dirty="0">
                <a:solidFill>
                  <a:srgbClr val="595959">
                    <a:alpha val="99000"/>
                  </a:srgbClr>
                </a:solidFill>
                <a:ea typeface="Kozuka Gothic Pro R" pitchFamily="34" charset="-128"/>
              </a:endParaRPr>
            </a:p>
          </p:txBody>
        </p:sp>
      </p:grpSp>
      <p:grpSp>
        <p:nvGrpSpPr>
          <p:cNvPr id="6" name="Group 5"/>
          <p:cNvGrpSpPr/>
          <p:nvPr/>
        </p:nvGrpSpPr>
        <p:grpSpPr>
          <a:xfrm>
            <a:off x="6461726" y="1332173"/>
            <a:ext cx="2706420" cy="4798706"/>
            <a:chOff x="5979422" y="1583373"/>
            <a:chExt cx="2706420" cy="4798706"/>
          </a:xfrm>
        </p:grpSpPr>
        <p:sp>
          <p:nvSpPr>
            <p:cNvPr id="154" name="Rectangle 153"/>
            <p:cNvSpPr/>
            <p:nvPr/>
          </p:nvSpPr>
          <p:spPr>
            <a:xfrm>
              <a:off x="6405737" y="1583373"/>
              <a:ext cx="2000311" cy="640080"/>
            </a:xfrm>
            <a:prstGeom prst="rect">
              <a:avLst/>
            </a:prstGeom>
            <a:noFill/>
            <a:ln w="9525" cap="flat" cmpd="sng" algn="ctr">
              <a:noFill/>
              <a:prstDash val="solid"/>
            </a:ln>
            <a:effectLst/>
          </p:spPr>
          <p:txBody>
            <a:bodyPr tIns="0" bIns="0"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defTabSz="1218936"/>
              <a:r>
                <a:rPr lang="zh-CN" altLang="en-US" sz="1600" dirty="0" smtClean="0">
                  <a:solidFill>
                    <a:srgbClr val="595959">
                      <a:alpha val="99000"/>
                    </a:srgbClr>
                  </a:solidFill>
                  <a:ea typeface="Kozuka Gothic Pro R" pitchFamily="34" charset="-128"/>
                </a:rPr>
                <a:t>平台</a:t>
              </a:r>
              <a:endParaRPr lang="en-US" altLang="zh-CN" sz="1600" dirty="0" smtClean="0">
                <a:solidFill>
                  <a:srgbClr val="595959">
                    <a:alpha val="99000"/>
                  </a:srgbClr>
                </a:solidFill>
                <a:ea typeface="Kozuka Gothic Pro R" pitchFamily="34" charset="-128"/>
              </a:endParaRPr>
            </a:p>
            <a:p>
              <a:pPr defTabSz="1218936"/>
              <a:r>
                <a:rPr lang="en-US" sz="1600" dirty="0" smtClean="0">
                  <a:solidFill>
                    <a:srgbClr val="595959">
                      <a:alpha val="99000"/>
                    </a:srgbClr>
                  </a:solidFill>
                  <a:ea typeface="Kozuka Gothic Pro R" pitchFamily="34" charset="-128"/>
                </a:rPr>
                <a:t>(</a:t>
              </a:r>
              <a:r>
                <a:rPr lang="en-US" altLang="zh-CN" sz="1600" dirty="0" err="1" smtClean="0">
                  <a:solidFill>
                    <a:srgbClr val="595959">
                      <a:alpha val="99000"/>
                    </a:srgbClr>
                  </a:solidFill>
                  <a:ea typeface="Kozuka Gothic Pro R" pitchFamily="34" charset="-128"/>
                </a:rPr>
                <a:t>PaaS</a:t>
              </a:r>
              <a:r>
                <a:rPr lang="en-US" sz="1600" dirty="0" smtClean="0">
                  <a:solidFill>
                    <a:srgbClr val="595959">
                      <a:alpha val="99000"/>
                    </a:srgbClr>
                  </a:solidFill>
                  <a:ea typeface="Kozuka Gothic Pro R" pitchFamily="34" charset="-128"/>
                </a:rPr>
                <a:t>)</a:t>
              </a:r>
              <a:endParaRPr lang="en-US" sz="1600" dirty="0">
                <a:solidFill>
                  <a:srgbClr val="595959">
                    <a:alpha val="99000"/>
                  </a:srgbClr>
                </a:solidFill>
                <a:ea typeface="Kozuka Gothic Pro R" pitchFamily="34" charset="-128"/>
              </a:endParaRPr>
            </a:p>
          </p:txBody>
        </p:sp>
        <p:sp>
          <p:nvSpPr>
            <p:cNvPr id="155" name="Left Brace 154"/>
            <p:cNvSpPr/>
            <p:nvPr/>
          </p:nvSpPr>
          <p:spPr>
            <a:xfrm flipH="1">
              <a:off x="8131739" y="3259131"/>
              <a:ext cx="209580" cy="3122948"/>
            </a:xfrm>
            <a:prstGeom prst="leftBrace">
              <a:avLst>
                <a:gd name="adj1" fmla="val 0"/>
                <a:gd name="adj2" fmla="val 50000"/>
              </a:avLst>
            </a:prstGeom>
            <a:noFill/>
            <a:ln w="19050" cap="flat" cmpd="sng" algn="ctr">
              <a:solidFill>
                <a:schemeClr val="accent2"/>
              </a:solidFill>
              <a:prstDash val="solid"/>
            </a:ln>
            <a:effectLst/>
          </p:spPr>
          <p:txBody>
            <a:bodyPr rtlCol="0" anchor="ctr"/>
            <a:lstStyle/>
            <a:p>
              <a:pPr algn="ctr" defTabSz="1218936"/>
              <a:endParaRPr lang="en-US" sz="1800" dirty="0">
                <a:solidFill>
                  <a:srgbClr val="FFFFFF"/>
                </a:solidFill>
                <a:latin typeface="Segoe UI"/>
                <a:ea typeface="Segoe UI" pitchFamily="34" charset="0"/>
                <a:cs typeface="Segoe UI" pitchFamily="34" charset="0"/>
              </a:endParaRPr>
            </a:p>
          </p:txBody>
        </p:sp>
        <p:sp>
          <p:nvSpPr>
            <p:cNvPr id="156" name="TextBox 54"/>
            <p:cNvSpPr txBox="1"/>
            <p:nvPr/>
          </p:nvSpPr>
          <p:spPr>
            <a:xfrm flipH="1">
              <a:off x="8285732" y="4342794"/>
              <a:ext cx="400110" cy="990015"/>
            </a:xfrm>
            <a:prstGeom prst="rect">
              <a:avLst/>
            </a:prstGeom>
            <a:noFill/>
          </p:spPr>
          <p:txBody>
            <a:bodyPr vert="eaVert"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gn="ctr" defTabSz="1218836" fontAlgn="base">
                <a:spcAft>
                  <a:spcPct val="0"/>
                </a:spcAft>
              </a:pPr>
              <a:r>
                <a:rPr lang="zh-CN" altLang="en-US" sz="1400" dirty="0" smtClean="0">
                  <a:solidFill>
                    <a:srgbClr val="595959">
                      <a:alpha val="99000"/>
                    </a:srgbClr>
                  </a:solidFill>
                  <a:ea typeface="Kozuka Gothic Pro R" pitchFamily="34" charset="-128"/>
                </a:rPr>
                <a:t>供应商管理</a:t>
              </a:r>
              <a:endParaRPr lang="en-US" sz="1400" dirty="0">
                <a:solidFill>
                  <a:srgbClr val="595959">
                    <a:alpha val="99000"/>
                  </a:srgbClr>
                </a:solidFill>
                <a:ea typeface="Kozuka Gothic Pro R" pitchFamily="34" charset="-128"/>
              </a:endParaRPr>
            </a:p>
          </p:txBody>
        </p:sp>
        <p:sp>
          <p:nvSpPr>
            <p:cNvPr id="157" name="Left Brace 156"/>
            <p:cNvSpPr/>
            <p:nvPr/>
          </p:nvSpPr>
          <p:spPr>
            <a:xfrm>
              <a:off x="6322411" y="2335206"/>
              <a:ext cx="152400" cy="847725"/>
            </a:xfrm>
            <a:prstGeom prst="leftBrace">
              <a:avLst>
                <a:gd name="adj1" fmla="val 0"/>
                <a:gd name="adj2" fmla="val 50000"/>
              </a:avLst>
            </a:prstGeom>
            <a:noFill/>
            <a:ln w="19050" cap="flat" cmpd="sng" algn="ctr">
              <a:solidFill>
                <a:schemeClr val="accent2"/>
              </a:solidFill>
              <a:prstDash val="solid"/>
            </a:ln>
            <a:effectLst/>
          </p:spPr>
          <p:txBody>
            <a:bodyPr rtlCol="0" anchor="ctr"/>
            <a:lstStyle/>
            <a:p>
              <a:pPr algn="ctr" defTabSz="1218936"/>
              <a:endParaRPr lang="en-US" sz="1800" dirty="0">
                <a:solidFill>
                  <a:srgbClr val="FFFFFF"/>
                </a:solidFill>
                <a:latin typeface="Segoe UI"/>
                <a:ea typeface="Segoe UI" pitchFamily="34" charset="0"/>
                <a:cs typeface="Segoe UI" pitchFamily="34" charset="0"/>
              </a:endParaRPr>
            </a:p>
          </p:txBody>
        </p:sp>
        <p:sp>
          <p:nvSpPr>
            <p:cNvPr id="158" name="TextBox 60"/>
            <p:cNvSpPr txBox="1"/>
            <p:nvPr/>
          </p:nvSpPr>
          <p:spPr>
            <a:xfrm>
              <a:off x="5979422" y="2350668"/>
              <a:ext cx="400110" cy="810479"/>
            </a:xfrm>
            <a:prstGeom prst="rect">
              <a:avLst/>
            </a:prstGeom>
            <a:noFill/>
          </p:spPr>
          <p:txBody>
            <a:bodyPr vert="vert270"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gn="ctr" defTabSz="1218836" fontAlgn="base">
                <a:spcAft>
                  <a:spcPct val="0"/>
                </a:spcAft>
              </a:pPr>
              <a:r>
                <a:rPr lang="zh-CN" altLang="en-US" sz="1400" dirty="0" smtClean="0">
                  <a:solidFill>
                    <a:srgbClr val="595959">
                      <a:alpha val="99000"/>
                    </a:srgbClr>
                  </a:solidFill>
                  <a:ea typeface="Kozuka Gothic Pro R" pitchFamily="34" charset="-128"/>
                </a:rPr>
                <a:t>自行管理</a:t>
              </a:r>
              <a:endParaRPr lang="en-US" sz="1400" dirty="0">
                <a:solidFill>
                  <a:srgbClr val="595959">
                    <a:alpha val="99000"/>
                  </a:srgbClr>
                </a:solidFill>
                <a:ea typeface="Kozuka Gothic Pro R" pitchFamily="34" charset="-128"/>
              </a:endParaRPr>
            </a:p>
          </p:txBody>
        </p:sp>
        <p:sp>
          <p:nvSpPr>
            <p:cNvPr id="160" name="Rectangle 159"/>
            <p:cNvSpPr/>
            <p:nvPr/>
          </p:nvSpPr>
          <p:spPr>
            <a:xfrm>
              <a:off x="6484238" y="5537990"/>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存储</a:t>
              </a:r>
              <a:endParaRPr lang="en-US" sz="1500" dirty="0">
                <a:solidFill>
                  <a:schemeClr val="bg1">
                    <a:alpha val="99000"/>
                  </a:schemeClr>
                </a:solidFill>
                <a:latin typeface="Segoe UI"/>
                <a:ea typeface="Segoe UI" pitchFamily="34" charset="0"/>
                <a:cs typeface="Segoe UI" pitchFamily="34" charset="0"/>
              </a:endParaRPr>
            </a:p>
          </p:txBody>
        </p:sp>
        <p:sp>
          <p:nvSpPr>
            <p:cNvPr id="161" name="Rectangle 160"/>
            <p:cNvSpPr/>
            <p:nvPr/>
          </p:nvSpPr>
          <p:spPr>
            <a:xfrm>
              <a:off x="6484238" y="5083171"/>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服务器</a:t>
              </a:r>
              <a:endParaRPr lang="en-US" sz="1500" dirty="0">
                <a:solidFill>
                  <a:schemeClr val="bg1">
                    <a:alpha val="99000"/>
                  </a:schemeClr>
                </a:solidFill>
                <a:latin typeface="Segoe UI"/>
                <a:ea typeface="Segoe UI" pitchFamily="34" charset="0"/>
                <a:cs typeface="Segoe UI" pitchFamily="34" charset="0"/>
              </a:endParaRPr>
            </a:p>
          </p:txBody>
        </p:sp>
        <p:sp>
          <p:nvSpPr>
            <p:cNvPr id="162" name="Rectangle 161"/>
            <p:cNvSpPr/>
            <p:nvPr/>
          </p:nvSpPr>
          <p:spPr>
            <a:xfrm>
              <a:off x="6484238" y="5992807"/>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网络</a:t>
              </a:r>
              <a:endParaRPr lang="en-US" sz="1500" dirty="0">
                <a:solidFill>
                  <a:schemeClr val="bg1">
                    <a:alpha val="99000"/>
                  </a:schemeClr>
                </a:solidFill>
                <a:latin typeface="Segoe UI"/>
                <a:ea typeface="Segoe UI" pitchFamily="34" charset="0"/>
                <a:cs typeface="Segoe UI" pitchFamily="34" charset="0"/>
              </a:endParaRPr>
            </a:p>
          </p:txBody>
        </p:sp>
        <p:sp>
          <p:nvSpPr>
            <p:cNvPr id="163" name="Rectangle 162"/>
            <p:cNvSpPr/>
            <p:nvPr/>
          </p:nvSpPr>
          <p:spPr>
            <a:xfrm>
              <a:off x="6484238" y="4173533"/>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操作系统</a:t>
              </a:r>
              <a:endParaRPr lang="en-US" sz="1500" dirty="0">
                <a:solidFill>
                  <a:schemeClr val="bg1">
                    <a:alpha val="99000"/>
                  </a:schemeClr>
                </a:solidFill>
                <a:latin typeface="Segoe UI"/>
                <a:ea typeface="Segoe UI" pitchFamily="34" charset="0"/>
                <a:cs typeface="Segoe UI" pitchFamily="34" charset="0"/>
              </a:endParaRPr>
            </a:p>
          </p:txBody>
        </p:sp>
        <p:sp>
          <p:nvSpPr>
            <p:cNvPr id="164" name="Rectangle 163"/>
            <p:cNvSpPr/>
            <p:nvPr/>
          </p:nvSpPr>
          <p:spPr>
            <a:xfrm>
              <a:off x="6484238" y="3718714"/>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中间件</a:t>
              </a:r>
              <a:endParaRPr lang="en-US" altLang="zh-CN" sz="1500" dirty="0">
                <a:solidFill>
                  <a:schemeClr val="bg1">
                    <a:alpha val="99000"/>
                  </a:schemeClr>
                </a:solidFill>
                <a:ea typeface="Segoe UI" pitchFamily="34" charset="0"/>
                <a:cs typeface="Segoe UI" pitchFamily="34" charset="0"/>
              </a:endParaRPr>
            </a:p>
            <a:p>
              <a:pPr algn="ctr" defTabSz="1218936"/>
              <a:endParaRPr lang="en-US" sz="1500" dirty="0">
                <a:solidFill>
                  <a:schemeClr val="bg1">
                    <a:alpha val="99000"/>
                  </a:schemeClr>
                </a:solidFill>
                <a:latin typeface="Segoe UI"/>
                <a:ea typeface="Segoe UI" pitchFamily="34" charset="0"/>
                <a:cs typeface="Segoe UI" pitchFamily="34" charset="0"/>
              </a:endParaRPr>
            </a:p>
          </p:txBody>
        </p:sp>
        <p:sp>
          <p:nvSpPr>
            <p:cNvPr id="165" name="Rectangle 164"/>
            <p:cNvSpPr/>
            <p:nvPr/>
          </p:nvSpPr>
          <p:spPr>
            <a:xfrm>
              <a:off x="6484238" y="4628352"/>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虚拟化</a:t>
              </a:r>
              <a:endParaRPr lang="en-US" altLang="zh-CN" sz="1500" dirty="0">
                <a:solidFill>
                  <a:schemeClr val="bg1">
                    <a:alpha val="99000"/>
                  </a:schemeClr>
                </a:solidFill>
                <a:ea typeface="Segoe UI" pitchFamily="34" charset="0"/>
                <a:cs typeface="Segoe UI" pitchFamily="34" charset="0"/>
              </a:endParaRPr>
            </a:p>
            <a:p>
              <a:pPr algn="ctr" defTabSz="1218936"/>
              <a:endParaRPr lang="en-US" sz="1500" dirty="0">
                <a:solidFill>
                  <a:schemeClr val="bg1">
                    <a:alpha val="99000"/>
                  </a:schemeClr>
                </a:solidFill>
                <a:latin typeface="Segoe UI"/>
                <a:ea typeface="Segoe UI" pitchFamily="34" charset="0"/>
                <a:cs typeface="Segoe UI" pitchFamily="34" charset="0"/>
              </a:endParaRPr>
            </a:p>
          </p:txBody>
        </p:sp>
        <p:sp>
          <p:nvSpPr>
            <p:cNvPr id="166" name="Rectangle 165"/>
            <p:cNvSpPr/>
            <p:nvPr/>
          </p:nvSpPr>
          <p:spPr>
            <a:xfrm>
              <a:off x="6484238" y="2354257"/>
              <a:ext cx="1638240"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p>
              <a:pPr algn="ctr" defTabSz="1218936"/>
              <a:r>
                <a:rPr lang="zh-CN" altLang="en-US" sz="1500" dirty="0">
                  <a:solidFill>
                    <a:schemeClr val="bg1">
                      <a:alpha val="99000"/>
                    </a:schemeClr>
                  </a:solidFill>
                  <a:ea typeface="Segoe UI" pitchFamily="34" charset="0"/>
                  <a:cs typeface="Segoe UI" pitchFamily="34" charset="0"/>
                </a:rPr>
                <a:t>应用程序</a:t>
              </a:r>
              <a:endParaRPr lang="en-US" sz="1500" dirty="0">
                <a:solidFill>
                  <a:schemeClr val="bg1">
                    <a:alpha val="99000"/>
                  </a:schemeClr>
                </a:solidFill>
                <a:latin typeface="Segoe UI"/>
                <a:ea typeface="Segoe UI" pitchFamily="34" charset="0"/>
                <a:cs typeface="Segoe UI" pitchFamily="34" charset="0"/>
              </a:endParaRPr>
            </a:p>
          </p:txBody>
        </p:sp>
        <p:sp>
          <p:nvSpPr>
            <p:cNvPr id="167" name="Rectangle 166"/>
            <p:cNvSpPr/>
            <p:nvPr/>
          </p:nvSpPr>
          <p:spPr>
            <a:xfrm>
              <a:off x="6484238" y="3263895"/>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运行层</a:t>
              </a:r>
              <a:endParaRPr lang="en-US" altLang="zh-CN" sz="1500" dirty="0">
                <a:solidFill>
                  <a:schemeClr val="bg1">
                    <a:alpha val="99000"/>
                  </a:schemeClr>
                </a:solidFill>
                <a:ea typeface="Segoe UI" pitchFamily="34" charset="0"/>
                <a:cs typeface="Segoe UI" pitchFamily="34" charset="0"/>
              </a:endParaRPr>
            </a:p>
            <a:p>
              <a:pPr algn="ctr" defTabSz="1218936"/>
              <a:endParaRPr lang="en-US" sz="1500" dirty="0">
                <a:solidFill>
                  <a:schemeClr val="bg1">
                    <a:alpha val="99000"/>
                  </a:schemeClr>
                </a:solidFill>
                <a:latin typeface="Segoe UI"/>
                <a:ea typeface="Segoe UI" pitchFamily="34" charset="0"/>
                <a:cs typeface="Segoe UI" pitchFamily="34" charset="0"/>
              </a:endParaRPr>
            </a:p>
          </p:txBody>
        </p:sp>
        <p:sp>
          <p:nvSpPr>
            <p:cNvPr id="168" name="Rectangle 167"/>
            <p:cNvSpPr/>
            <p:nvPr/>
          </p:nvSpPr>
          <p:spPr>
            <a:xfrm>
              <a:off x="6484238" y="2809076"/>
              <a:ext cx="1638240" cy="381000"/>
            </a:xfrm>
            <a:prstGeom prst="rect">
              <a:avLst/>
            </a:prstGeom>
            <a:solidFill>
              <a:schemeClr val="accent1"/>
            </a:solidFill>
            <a:ln w="9525" cap="flat" cmpd="sng" algn="ctr">
              <a:solidFill>
                <a:srgbClr val="FFC000">
                  <a:shade val="95000"/>
                  <a:satMod val="105000"/>
                </a:srgbClr>
              </a:solidFill>
              <a:prstDash val="solid"/>
            </a:ln>
            <a:effectLst/>
          </p:spPr>
          <p:txBody>
            <a:bodyPr rtlCol="0" anchor="t" anchorCtr="0"/>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数据</a:t>
              </a:r>
              <a:endParaRPr lang="en-US" sz="1500" dirty="0">
                <a:solidFill>
                  <a:schemeClr val="bg1">
                    <a:alpha val="99000"/>
                  </a:schemeClr>
                </a:solidFill>
                <a:latin typeface="Segoe UI"/>
                <a:ea typeface="Segoe UI" pitchFamily="34" charset="0"/>
                <a:cs typeface="Segoe UI" pitchFamily="34" charset="0"/>
              </a:endParaRPr>
            </a:p>
          </p:txBody>
        </p:sp>
      </p:grpSp>
      <p:grpSp>
        <p:nvGrpSpPr>
          <p:cNvPr id="7" name="Group 6"/>
          <p:cNvGrpSpPr/>
          <p:nvPr/>
        </p:nvGrpSpPr>
        <p:grpSpPr>
          <a:xfrm>
            <a:off x="9463135" y="1332173"/>
            <a:ext cx="2323096" cy="4798703"/>
            <a:chOff x="8980831" y="1583373"/>
            <a:chExt cx="2323096" cy="4798703"/>
          </a:xfrm>
        </p:grpSpPr>
        <p:sp>
          <p:nvSpPr>
            <p:cNvPr id="170" name="Rectangle 169"/>
            <p:cNvSpPr/>
            <p:nvPr/>
          </p:nvSpPr>
          <p:spPr>
            <a:xfrm>
              <a:off x="8980831" y="1583373"/>
              <a:ext cx="2028257" cy="640080"/>
            </a:xfrm>
            <a:prstGeom prst="rect">
              <a:avLst/>
            </a:prstGeom>
            <a:noFill/>
            <a:ln w="9525" cap="flat" cmpd="sng" algn="ctr">
              <a:noFill/>
              <a:prstDash val="solid"/>
            </a:ln>
            <a:effectLst/>
          </p:spPr>
          <p:txBody>
            <a:bodyPr tIns="0" bIns="0"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defTabSz="1218936"/>
              <a:r>
                <a:rPr lang="zh-CN" altLang="en-US" sz="1600" dirty="0" smtClean="0">
                  <a:solidFill>
                    <a:srgbClr val="595959">
                      <a:alpha val="99000"/>
                    </a:srgbClr>
                  </a:solidFill>
                  <a:ea typeface="Kozuka Gothic Pro R" pitchFamily="34" charset="-128"/>
                </a:rPr>
                <a:t>软件</a:t>
              </a:r>
              <a:endParaRPr lang="en-US" altLang="zh-CN" sz="1600" dirty="0" smtClean="0">
                <a:solidFill>
                  <a:srgbClr val="595959">
                    <a:alpha val="99000"/>
                  </a:srgbClr>
                </a:solidFill>
                <a:ea typeface="Kozuka Gothic Pro R" pitchFamily="34" charset="-128"/>
              </a:endParaRPr>
            </a:p>
            <a:p>
              <a:pPr defTabSz="1218936"/>
              <a:r>
                <a:rPr lang="en-US" sz="1600" dirty="0" smtClean="0">
                  <a:solidFill>
                    <a:srgbClr val="595959">
                      <a:alpha val="99000"/>
                    </a:srgbClr>
                  </a:solidFill>
                  <a:ea typeface="Kozuka Gothic Pro R" pitchFamily="34" charset="-128"/>
                </a:rPr>
                <a:t>(</a:t>
              </a:r>
              <a:r>
                <a:rPr lang="en-US" altLang="zh-CN" sz="1600" dirty="0" err="1">
                  <a:solidFill>
                    <a:srgbClr val="595959">
                      <a:alpha val="99000"/>
                    </a:srgbClr>
                  </a:solidFill>
                  <a:ea typeface="Kozuka Gothic Pro R" pitchFamily="34" charset="-128"/>
                </a:rPr>
                <a:t>SaaS</a:t>
              </a:r>
              <a:r>
                <a:rPr lang="en-US" sz="1600" dirty="0" smtClean="0">
                  <a:solidFill>
                    <a:srgbClr val="595959">
                      <a:alpha val="99000"/>
                    </a:srgbClr>
                  </a:solidFill>
                  <a:ea typeface="Kozuka Gothic Pro R" pitchFamily="34" charset="-128"/>
                </a:rPr>
                <a:t>)</a:t>
              </a:r>
              <a:endParaRPr lang="en-US" sz="1600" dirty="0">
                <a:solidFill>
                  <a:srgbClr val="595959">
                    <a:alpha val="99000"/>
                  </a:srgbClr>
                </a:solidFill>
                <a:ea typeface="Kozuka Gothic Pro R" pitchFamily="34" charset="-128"/>
              </a:endParaRPr>
            </a:p>
          </p:txBody>
        </p:sp>
        <p:sp>
          <p:nvSpPr>
            <p:cNvPr id="171" name="Left Brace 170"/>
            <p:cNvSpPr/>
            <p:nvPr/>
          </p:nvSpPr>
          <p:spPr>
            <a:xfrm flipH="1">
              <a:off x="10688405" y="2335204"/>
              <a:ext cx="200055" cy="4046872"/>
            </a:xfrm>
            <a:prstGeom prst="leftBrace">
              <a:avLst>
                <a:gd name="adj1" fmla="val 0"/>
                <a:gd name="adj2" fmla="val 50000"/>
              </a:avLst>
            </a:prstGeom>
            <a:noFill/>
            <a:ln w="19050" cap="flat" cmpd="sng" algn="ctr">
              <a:solidFill>
                <a:schemeClr val="accent2"/>
              </a:solidFill>
              <a:prstDash val="solid"/>
            </a:ln>
            <a:effectLst/>
          </p:spPr>
          <p:txBody>
            <a:bodyPr rtlCol="0" anchor="ctr"/>
            <a:lstStyle/>
            <a:p>
              <a:pPr algn="ctr" defTabSz="1218936"/>
              <a:endParaRPr lang="en-US" sz="1800" dirty="0">
                <a:solidFill>
                  <a:srgbClr val="FFFFFF"/>
                </a:solidFill>
                <a:latin typeface="Segoe UI"/>
                <a:ea typeface="Segoe UI" pitchFamily="34" charset="0"/>
                <a:cs typeface="Segoe UI" pitchFamily="34" charset="0"/>
              </a:endParaRPr>
            </a:p>
          </p:txBody>
        </p:sp>
        <p:sp>
          <p:nvSpPr>
            <p:cNvPr id="172" name="TextBox 64"/>
            <p:cNvSpPr txBox="1"/>
            <p:nvPr/>
          </p:nvSpPr>
          <p:spPr>
            <a:xfrm flipH="1">
              <a:off x="10903817" y="3870887"/>
              <a:ext cx="400110" cy="990015"/>
            </a:xfrm>
            <a:prstGeom prst="rect">
              <a:avLst/>
            </a:prstGeom>
            <a:noFill/>
          </p:spPr>
          <p:txBody>
            <a:bodyPr vert="eaVert"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gn="ctr" defTabSz="1218836" fontAlgn="base">
                <a:spcAft>
                  <a:spcPct val="0"/>
                </a:spcAft>
              </a:pPr>
              <a:r>
                <a:rPr lang="zh-CN" altLang="en-US" sz="1400" dirty="0" smtClean="0">
                  <a:solidFill>
                    <a:srgbClr val="595959">
                      <a:alpha val="99000"/>
                    </a:srgbClr>
                  </a:solidFill>
                  <a:ea typeface="Kozuka Gothic Pro R" pitchFamily="34" charset="-128"/>
                </a:rPr>
                <a:t>供应商管理</a:t>
              </a:r>
              <a:endParaRPr lang="en-US" sz="1400" dirty="0">
                <a:solidFill>
                  <a:srgbClr val="595959">
                    <a:alpha val="99000"/>
                  </a:srgbClr>
                </a:solidFill>
                <a:ea typeface="Kozuka Gothic Pro R" pitchFamily="34" charset="-128"/>
              </a:endParaRPr>
            </a:p>
          </p:txBody>
        </p:sp>
        <p:sp>
          <p:nvSpPr>
            <p:cNvPr id="174" name="Rectangle 173"/>
            <p:cNvSpPr/>
            <p:nvPr/>
          </p:nvSpPr>
          <p:spPr>
            <a:xfrm>
              <a:off x="9040806" y="5537987"/>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存储</a:t>
              </a:r>
              <a:endParaRPr lang="en-US" sz="1500" dirty="0">
                <a:solidFill>
                  <a:schemeClr val="bg1">
                    <a:alpha val="99000"/>
                  </a:schemeClr>
                </a:solidFill>
                <a:latin typeface="Segoe UI"/>
                <a:ea typeface="Segoe UI" pitchFamily="34" charset="0"/>
                <a:cs typeface="Segoe UI" pitchFamily="34" charset="0"/>
              </a:endParaRPr>
            </a:p>
          </p:txBody>
        </p:sp>
        <p:sp>
          <p:nvSpPr>
            <p:cNvPr id="175" name="Rectangle 174"/>
            <p:cNvSpPr/>
            <p:nvPr/>
          </p:nvSpPr>
          <p:spPr>
            <a:xfrm>
              <a:off x="9040806" y="5083168"/>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服务器</a:t>
              </a:r>
              <a:endParaRPr lang="en-US" sz="1500" dirty="0">
                <a:solidFill>
                  <a:schemeClr val="bg1">
                    <a:alpha val="99000"/>
                  </a:schemeClr>
                </a:solidFill>
                <a:latin typeface="Segoe UI"/>
                <a:ea typeface="Segoe UI" pitchFamily="34" charset="0"/>
                <a:cs typeface="Segoe UI" pitchFamily="34" charset="0"/>
              </a:endParaRPr>
            </a:p>
          </p:txBody>
        </p:sp>
        <p:sp>
          <p:nvSpPr>
            <p:cNvPr id="176" name="Rectangle 175"/>
            <p:cNvSpPr/>
            <p:nvPr/>
          </p:nvSpPr>
          <p:spPr>
            <a:xfrm>
              <a:off x="9040806" y="5992804"/>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网络</a:t>
              </a:r>
              <a:endParaRPr lang="en-US" sz="1500" dirty="0">
                <a:solidFill>
                  <a:schemeClr val="bg1">
                    <a:alpha val="99000"/>
                  </a:schemeClr>
                </a:solidFill>
                <a:latin typeface="Segoe UI"/>
                <a:ea typeface="Segoe UI" pitchFamily="34" charset="0"/>
                <a:cs typeface="Segoe UI" pitchFamily="34" charset="0"/>
              </a:endParaRPr>
            </a:p>
          </p:txBody>
        </p:sp>
        <p:sp>
          <p:nvSpPr>
            <p:cNvPr id="177" name="Rectangle 176"/>
            <p:cNvSpPr/>
            <p:nvPr/>
          </p:nvSpPr>
          <p:spPr>
            <a:xfrm>
              <a:off x="9040806" y="4173530"/>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操作系统</a:t>
              </a:r>
              <a:endParaRPr lang="en-US" sz="1500" dirty="0">
                <a:solidFill>
                  <a:schemeClr val="bg1">
                    <a:alpha val="99000"/>
                  </a:schemeClr>
                </a:solidFill>
                <a:latin typeface="Segoe UI"/>
                <a:ea typeface="Segoe UI" pitchFamily="34" charset="0"/>
                <a:cs typeface="Segoe UI" pitchFamily="34" charset="0"/>
              </a:endParaRPr>
            </a:p>
          </p:txBody>
        </p:sp>
        <p:sp>
          <p:nvSpPr>
            <p:cNvPr id="178" name="Rectangle 177"/>
            <p:cNvSpPr/>
            <p:nvPr/>
          </p:nvSpPr>
          <p:spPr>
            <a:xfrm>
              <a:off x="9040806" y="3718711"/>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中间件</a:t>
              </a:r>
              <a:endParaRPr lang="en-US" altLang="zh-CN" sz="1500" dirty="0">
                <a:solidFill>
                  <a:schemeClr val="bg1">
                    <a:alpha val="99000"/>
                  </a:schemeClr>
                </a:solidFill>
                <a:ea typeface="Segoe UI" pitchFamily="34" charset="0"/>
                <a:cs typeface="Segoe UI" pitchFamily="34" charset="0"/>
              </a:endParaRPr>
            </a:p>
            <a:p>
              <a:pPr algn="ctr" defTabSz="1218936"/>
              <a:endParaRPr lang="en-US" sz="1500" dirty="0">
                <a:solidFill>
                  <a:schemeClr val="bg1">
                    <a:alpha val="99000"/>
                  </a:schemeClr>
                </a:solidFill>
                <a:latin typeface="Segoe UI"/>
                <a:ea typeface="Segoe UI" pitchFamily="34" charset="0"/>
                <a:cs typeface="Segoe UI" pitchFamily="34" charset="0"/>
              </a:endParaRPr>
            </a:p>
          </p:txBody>
        </p:sp>
        <p:sp>
          <p:nvSpPr>
            <p:cNvPr id="179" name="Rectangle 178"/>
            <p:cNvSpPr/>
            <p:nvPr/>
          </p:nvSpPr>
          <p:spPr>
            <a:xfrm>
              <a:off x="9040806" y="4628349"/>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虚拟化</a:t>
              </a:r>
              <a:endParaRPr lang="en-US" altLang="zh-CN" sz="1500" dirty="0">
                <a:solidFill>
                  <a:schemeClr val="bg1">
                    <a:alpha val="99000"/>
                  </a:schemeClr>
                </a:solidFill>
                <a:ea typeface="Segoe UI" pitchFamily="34" charset="0"/>
                <a:cs typeface="Segoe UI" pitchFamily="34" charset="0"/>
              </a:endParaRPr>
            </a:p>
            <a:p>
              <a:pPr algn="ctr" defTabSz="1218936"/>
              <a:endParaRPr lang="en-US" sz="1500" dirty="0">
                <a:solidFill>
                  <a:schemeClr val="bg1">
                    <a:alpha val="99000"/>
                  </a:schemeClr>
                </a:solidFill>
                <a:latin typeface="Segoe UI"/>
                <a:ea typeface="Segoe UI" pitchFamily="34" charset="0"/>
                <a:cs typeface="Segoe UI" pitchFamily="34" charset="0"/>
              </a:endParaRPr>
            </a:p>
          </p:txBody>
        </p:sp>
        <p:sp>
          <p:nvSpPr>
            <p:cNvPr id="180" name="Rectangle 179"/>
            <p:cNvSpPr/>
            <p:nvPr/>
          </p:nvSpPr>
          <p:spPr>
            <a:xfrm>
              <a:off x="9040806" y="2354254"/>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应用程序</a:t>
              </a:r>
              <a:endParaRPr lang="en-US" sz="1500" dirty="0">
                <a:solidFill>
                  <a:schemeClr val="bg1">
                    <a:alpha val="99000"/>
                  </a:schemeClr>
                </a:solidFill>
                <a:latin typeface="Segoe UI"/>
                <a:ea typeface="Segoe UI" pitchFamily="34" charset="0"/>
                <a:cs typeface="Segoe UI" pitchFamily="34" charset="0"/>
              </a:endParaRPr>
            </a:p>
          </p:txBody>
        </p:sp>
        <p:sp>
          <p:nvSpPr>
            <p:cNvPr id="181" name="Rectangle 180"/>
            <p:cNvSpPr/>
            <p:nvPr/>
          </p:nvSpPr>
          <p:spPr>
            <a:xfrm>
              <a:off x="9040806" y="3263892"/>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a:solidFill>
                    <a:schemeClr val="bg1">
                      <a:alpha val="99000"/>
                    </a:schemeClr>
                  </a:solidFill>
                  <a:ea typeface="Segoe UI" pitchFamily="34" charset="0"/>
                  <a:cs typeface="Segoe UI" pitchFamily="34" charset="0"/>
                </a:rPr>
                <a:t>运行层</a:t>
              </a:r>
              <a:endParaRPr lang="en-US" altLang="zh-CN" sz="1500" dirty="0">
                <a:solidFill>
                  <a:schemeClr val="bg1">
                    <a:alpha val="99000"/>
                  </a:schemeClr>
                </a:solidFill>
                <a:ea typeface="Segoe UI" pitchFamily="34" charset="0"/>
                <a:cs typeface="Segoe UI" pitchFamily="34" charset="0"/>
              </a:endParaRPr>
            </a:p>
            <a:p>
              <a:pPr algn="ctr" defTabSz="1218936"/>
              <a:endParaRPr lang="en-US" sz="1500" dirty="0">
                <a:solidFill>
                  <a:schemeClr val="bg1">
                    <a:alpha val="99000"/>
                  </a:schemeClr>
                </a:solidFill>
                <a:latin typeface="Segoe UI"/>
                <a:ea typeface="Segoe UI" pitchFamily="34" charset="0"/>
                <a:cs typeface="Segoe UI" pitchFamily="34" charset="0"/>
              </a:endParaRPr>
            </a:p>
          </p:txBody>
        </p:sp>
        <p:sp>
          <p:nvSpPr>
            <p:cNvPr id="182" name="Rectangle 181"/>
            <p:cNvSpPr/>
            <p:nvPr/>
          </p:nvSpPr>
          <p:spPr>
            <a:xfrm>
              <a:off x="9040806" y="2809073"/>
              <a:ext cx="1638240" cy="381000"/>
            </a:xfrm>
            <a:prstGeom prst="rect">
              <a:avLst/>
            </a:prstGeom>
            <a:solidFill>
              <a:schemeClr val="accent4"/>
            </a:solidFill>
            <a:ln w="9525" cap="flat" cmpd="sng" algn="ctr">
              <a:noFill/>
              <a:prstDash val="solid"/>
            </a:ln>
            <a:effectLst/>
          </p:spPr>
          <p:txBody>
            <a:bodyPr lIns="0" rIns="0" rtlCol="0" anchor="t" anchorCtr="0"/>
            <a:lstStyle/>
            <a:p>
              <a:pPr algn="ctr" defTabSz="1218936"/>
              <a:r>
                <a:rPr lang="zh-CN" altLang="en-US" sz="1500" dirty="0" smtClean="0">
                  <a:solidFill>
                    <a:schemeClr val="bg1">
                      <a:alpha val="99000"/>
                    </a:schemeClr>
                  </a:solidFill>
                  <a:latin typeface="Segoe UI"/>
                  <a:ea typeface="Segoe UI" pitchFamily="34" charset="0"/>
                  <a:cs typeface="Segoe UI" pitchFamily="34" charset="0"/>
                </a:rPr>
                <a:t>数据</a:t>
              </a:r>
              <a:endParaRPr lang="en-US" sz="1500" dirty="0">
                <a:solidFill>
                  <a:schemeClr val="bg1">
                    <a:alpha val="99000"/>
                  </a:schemeClr>
                </a:solidFill>
                <a:latin typeface="Segoe UI"/>
                <a:ea typeface="Segoe UI" pitchFamily="34" charset="0"/>
                <a:cs typeface="Segoe UI" pitchFamily="34" charset="0"/>
              </a:endParaRPr>
            </a:p>
          </p:txBody>
        </p:sp>
      </p:grpSp>
      <p:pic>
        <p:nvPicPr>
          <p:cNvPr id="63" name="Picture 11" descr="Cloud 512x512.png"/>
          <p:cNvPicPr>
            <a:picLocks noChangeAspect="1"/>
          </p:cNvPicPr>
          <p:nvPr/>
        </p:nvPicPr>
        <p:blipFill>
          <a:blip r:embed="rId3" cstate="print">
            <a:duotone>
              <a:prstClr val="black"/>
              <a:schemeClr val="tx1">
                <a:tint val="45000"/>
                <a:satMod val="400000"/>
              </a:schemeClr>
            </a:duotone>
            <a:extLst>
              <a:ext uri="{28A0092B-C50C-407E-A947-70E740481C1C}">
                <a14:useLocalDpi xmlns:a14="http://schemas.microsoft.com/office/drawing/2010/main" val="0"/>
              </a:ext>
            </a:extLst>
          </a:blip>
          <a:srcRect/>
          <a:stretch>
            <a:fillRect/>
          </a:stretch>
        </p:blipFill>
        <p:spPr bwMode="auto">
          <a:xfrm>
            <a:off x="3285815" y="5363244"/>
            <a:ext cx="1014104" cy="101410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65" name="Picture 12" descr="Gift 512x512.png"/>
          <p:cNvPicPr>
            <a:picLocks noChangeAspect="1"/>
          </p:cNvPicPr>
          <p:nvPr/>
        </p:nvPicPr>
        <p:blipFill>
          <a:blip r:embed="rId4" cstate="print">
            <a:duotone>
              <a:prstClr val="black"/>
              <a:schemeClr val="tx1">
                <a:tint val="45000"/>
                <a:satMod val="400000"/>
              </a:schemeClr>
            </a:duotone>
            <a:extLst>
              <a:ext uri="{28A0092B-C50C-407E-A947-70E740481C1C}">
                <a14:useLocalDpi xmlns:a14="http://schemas.microsoft.com/office/drawing/2010/main" val="0"/>
              </a:ext>
            </a:extLst>
          </a:blip>
          <a:srcRect/>
          <a:stretch>
            <a:fillRect/>
          </a:stretch>
        </p:blipFill>
        <p:spPr bwMode="auto">
          <a:xfrm>
            <a:off x="371793" y="5372988"/>
            <a:ext cx="806273" cy="80627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67" name="Rectangle 66"/>
          <p:cNvSpPr/>
          <p:nvPr/>
        </p:nvSpPr>
        <p:spPr bwMode="auto">
          <a:xfrm flipH="1">
            <a:off x="251209" y="1115366"/>
            <a:ext cx="2955496" cy="5139864"/>
          </a:xfrm>
          <a:prstGeom prst="rect">
            <a:avLst/>
          </a:prstGeom>
          <a:no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75139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5"/>
                                        </p:tgtEl>
                                        <p:attrNameLst>
                                          <p:attrName>style.visibility</p:attrName>
                                        </p:attrNameLst>
                                      </p:cBhvr>
                                      <p:to>
                                        <p:strVal val="visible"/>
                                      </p:to>
                                    </p:set>
                                    <p:animEffect transition="in" filter="fade">
                                      <p:cBhvr>
                                        <p:cTn id="11" dur="250"/>
                                        <p:tgtEl>
                                          <p:spTgt spid="65"/>
                                        </p:tgtEl>
                                      </p:cBhvr>
                                    </p:animEffect>
                                  </p:childTnLst>
                                </p:cTn>
                              </p:par>
                            </p:childTnLst>
                          </p:cTn>
                        </p:par>
                        <p:par>
                          <p:cTn id="12" fill="hold">
                            <p:stCondLst>
                              <p:cond delay="750"/>
                            </p:stCondLst>
                            <p:childTnLst>
                              <p:par>
                                <p:cTn id="13" presetID="22" presetClass="entr" presetSubtype="4" fill="hold" grpId="0" nodeType="after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wipe(down)">
                                      <p:cBhvr>
                                        <p:cTn id="15" dur="500"/>
                                        <p:tgtEl>
                                          <p:spTgt spid="67"/>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66"/>
                                        </p:tgtEl>
                                        <p:attrNameLst>
                                          <p:attrName>style.visibility</p:attrName>
                                        </p:attrNameLst>
                                      </p:cBhvr>
                                      <p:to>
                                        <p:strVal val="visible"/>
                                      </p:to>
                                    </p:set>
                                    <p:animEffect transition="in" filter="wipe(left)">
                                      <p:cBhvr>
                                        <p:cTn id="20" dur="500"/>
                                        <p:tgtEl>
                                          <p:spTgt spid="66"/>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63"/>
                                        </p:tgtEl>
                                        <p:attrNameLst>
                                          <p:attrName>style.visibility</p:attrName>
                                        </p:attrNameLst>
                                      </p:cBhvr>
                                      <p:to>
                                        <p:strVal val="visible"/>
                                      </p:to>
                                    </p:set>
                                    <p:animEffect transition="in" filter="fade">
                                      <p:cBhvr>
                                        <p:cTn id="24" dur="250"/>
                                        <p:tgtEl>
                                          <p:spTgt spid="63"/>
                                        </p:tgtEl>
                                      </p:cBhvr>
                                    </p:animEffect>
                                  </p:childTnLst>
                                </p:cTn>
                              </p:par>
                            </p:childTnLst>
                          </p:cTn>
                        </p:par>
                        <p:par>
                          <p:cTn id="25" fill="hold">
                            <p:stCondLst>
                              <p:cond delay="750"/>
                            </p:stCondLst>
                            <p:childTnLst>
                              <p:par>
                                <p:cTn id="26" presetID="10" presetClass="entr" presetSubtype="0"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par>
                          <p:cTn id="29" fill="hold">
                            <p:stCondLst>
                              <p:cond delay="1250"/>
                            </p:stCondLst>
                            <p:childTnLst>
                              <p:par>
                                <p:cTn id="30" presetID="10" presetClass="entr" presetSubtype="0"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par>
                          <p:cTn id="33" fill="hold">
                            <p:stCondLst>
                              <p:cond delay="1750"/>
                            </p:stCondLst>
                            <p:childTnLst>
                              <p:par>
                                <p:cTn id="34" presetID="10" presetClass="entr" presetSubtype="0"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extBox 112"/>
          <p:cNvSpPr txBox="1"/>
          <p:nvPr/>
        </p:nvSpPr>
        <p:spPr>
          <a:xfrm>
            <a:off x="1458141" y="2463806"/>
            <a:ext cx="3635453" cy="295466"/>
          </a:xfrm>
          <a:prstGeom prst="rect">
            <a:avLst/>
          </a:prstGeom>
          <a:noFill/>
        </p:spPr>
        <p:txBody>
          <a:bodyPr wrap="square" lIns="0" tIns="0" rIns="0" bIns="0" rtlCol="0">
            <a:spAutoFit/>
          </a:bodyPr>
          <a:lstStyle/>
          <a:p>
            <a:pPr>
              <a:lnSpc>
                <a:spcPct val="80000"/>
              </a:lnSpc>
              <a:buSzPct val="80000"/>
            </a:pPr>
            <a:r>
              <a:rPr lang="en-US" dirty="0" smtClean="0">
                <a:solidFill>
                  <a:srgbClr val="5F5F5F">
                    <a:alpha val="99000"/>
                  </a:srgbClr>
                </a:solidFill>
              </a:rPr>
              <a:t>Web Roles</a:t>
            </a:r>
            <a:endParaRPr lang="en-US" dirty="0">
              <a:solidFill>
                <a:srgbClr val="5F5F5F">
                  <a:alpha val="99000"/>
                </a:srgbClr>
              </a:solidFill>
            </a:endParaRPr>
          </a:p>
        </p:txBody>
      </p:sp>
      <p:grpSp>
        <p:nvGrpSpPr>
          <p:cNvPr id="24" name="Group 23"/>
          <p:cNvGrpSpPr/>
          <p:nvPr/>
        </p:nvGrpSpPr>
        <p:grpSpPr>
          <a:xfrm>
            <a:off x="1446212" y="2840257"/>
            <a:ext cx="2211227" cy="1486146"/>
            <a:chOff x="1446212" y="3738997"/>
            <a:chExt cx="2211227" cy="1486146"/>
          </a:xfrm>
        </p:grpSpPr>
        <p:sp>
          <p:nvSpPr>
            <p:cNvPr id="71" name="Rounded Rectangle 70"/>
            <p:cNvSpPr/>
            <p:nvPr/>
          </p:nvSpPr>
          <p:spPr bwMode="auto">
            <a:xfrm>
              <a:off x="1446212"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74" name="Picture 7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3038" y="3864023"/>
              <a:ext cx="692412" cy="626332"/>
            </a:xfrm>
            <a:prstGeom prst="rect">
              <a:avLst/>
            </a:prstGeom>
          </p:spPr>
        </p:pic>
      </p:grpSp>
      <p:grpSp>
        <p:nvGrpSpPr>
          <p:cNvPr id="25" name="Group 24"/>
          <p:cNvGrpSpPr/>
          <p:nvPr/>
        </p:nvGrpSpPr>
        <p:grpSpPr>
          <a:xfrm>
            <a:off x="3808412" y="2840257"/>
            <a:ext cx="2211227" cy="1486146"/>
            <a:chOff x="3808412" y="3738997"/>
            <a:chExt cx="2211227" cy="1486146"/>
          </a:xfrm>
        </p:grpSpPr>
        <p:sp>
          <p:nvSpPr>
            <p:cNvPr id="75" name="Rounded Rectangle 74"/>
            <p:cNvSpPr/>
            <p:nvPr/>
          </p:nvSpPr>
          <p:spPr bwMode="auto">
            <a:xfrm>
              <a:off x="3808412"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76" name="Picture 7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238" y="3864023"/>
              <a:ext cx="692412" cy="626332"/>
            </a:xfrm>
            <a:prstGeom prst="rect">
              <a:avLst/>
            </a:prstGeom>
          </p:spPr>
        </p:pic>
      </p:grpSp>
      <p:grpSp>
        <p:nvGrpSpPr>
          <p:cNvPr id="26" name="Group 25"/>
          <p:cNvGrpSpPr/>
          <p:nvPr/>
        </p:nvGrpSpPr>
        <p:grpSpPr>
          <a:xfrm>
            <a:off x="6166186" y="2840257"/>
            <a:ext cx="2211227" cy="1486146"/>
            <a:chOff x="6166186" y="3738997"/>
            <a:chExt cx="2211227" cy="1486146"/>
          </a:xfrm>
        </p:grpSpPr>
        <p:sp>
          <p:nvSpPr>
            <p:cNvPr id="77" name="Rounded Rectangle 76"/>
            <p:cNvSpPr/>
            <p:nvPr/>
          </p:nvSpPr>
          <p:spPr bwMode="auto">
            <a:xfrm>
              <a:off x="6166186"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105" name="Picture 10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23012" y="3864023"/>
              <a:ext cx="692412" cy="626332"/>
            </a:xfrm>
            <a:prstGeom prst="rect">
              <a:avLst/>
            </a:prstGeom>
          </p:spPr>
        </p:pic>
      </p:grpSp>
      <p:grpSp>
        <p:nvGrpSpPr>
          <p:cNvPr id="27" name="Group 26"/>
          <p:cNvGrpSpPr/>
          <p:nvPr/>
        </p:nvGrpSpPr>
        <p:grpSpPr>
          <a:xfrm>
            <a:off x="8528386" y="2840257"/>
            <a:ext cx="2211227" cy="1486146"/>
            <a:chOff x="8528386" y="3738997"/>
            <a:chExt cx="2211227" cy="1486146"/>
          </a:xfrm>
        </p:grpSpPr>
        <p:sp>
          <p:nvSpPr>
            <p:cNvPr id="106" name="Rounded Rectangle 105"/>
            <p:cNvSpPr/>
            <p:nvPr/>
          </p:nvSpPr>
          <p:spPr bwMode="auto">
            <a:xfrm>
              <a:off x="8528386"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107" name="Picture 10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85212" y="3864023"/>
              <a:ext cx="692412" cy="626332"/>
            </a:xfrm>
            <a:prstGeom prst="rect">
              <a:avLst/>
            </a:prstGeom>
          </p:spPr>
        </p:pic>
      </p:grpSp>
      <p:grpSp>
        <p:nvGrpSpPr>
          <p:cNvPr id="28" name="Group 27"/>
          <p:cNvGrpSpPr/>
          <p:nvPr/>
        </p:nvGrpSpPr>
        <p:grpSpPr>
          <a:xfrm>
            <a:off x="1446212" y="3591615"/>
            <a:ext cx="9293401" cy="734788"/>
            <a:chOff x="1446212" y="4490355"/>
            <a:chExt cx="9293401" cy="734788"/>
          </a:xfrm>
        </p:grpSpPr>
        <p:sp>
          <p:nvSpPr>
            <p:cNvPr id="21" name="Round Same Side Corner Rectangle 20"/>
            <p:cNvSpPr/>
            <p:nvPr/>
          </p:nvSpPr>
          <p:spPr bwMode="auto">
            <a:xfrm rot="10800000" flipV="1">
              <a:off x="1446212" y="4490355"/>
              <a:ext cx="2211227" cy="734788"/>
            </a:xfrm>
            <a:prstGeom prst="round2SameRect">
              <a:avLst>
                <a:gd name="adj1" fmla="val 0"/>
                <a:gd name="adj2" fmla="val 13333"/>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b" anchorCtr="0" compatLnSpc="1">
              <a:prstTxWarp prst="textNoShape">
                <a:avLst/>
              </a:prstTxWarp>
            </a:bodyPr>
            <a:lstStyle/>
            <a:p>
              <a:pPr algn="ctr" defTabSz="914099" fontAlgn="base">
                <a:spcBef>
                  <a:spcPct val="0"/>
                </a:spcBef>
                <a:spcAft>
                  <a:spcPct val="0"/>
                </a:spcAft>
              </a:pPr>
              <a:endParaRPr lang="en-US" dirty="0" smtClean="0">
                <a:gradFill>
                  <a:gsLst>
                    <a:gs pos="0">
                      <a:srgbClr val="FFFFFF"/>
                    </a:gs>
                    <a:gs pos="100000">
                      <a:srgbClr val="FFFFFF"/>
                    </a:gs>
                  </a:gsLst>
                  <a:lin ang="5400000" scaled="0"/>
                </a:gradFill>
              </a:endParaRPr>
            </a:p>
          </p:txBody>
        </p:sp>
        <p:sp>
          <p:nvSpPr>
            <p:cNvPr id="118" name="Round Same Side Corner Rectangle 117"/>
            <p:cNvSpPr/>
            <p:nvPr/>
          </p:nvSpPr>
          <p:spPr bwMode="auto">
            <a:xfrm rot="10800000" flipV="1">
              <a:off x="3803986" y="4490355"/>
              <a:ext cx="2211227" cy="734788"/>
            </a:xfrm>
            <a:prstGeom prst="round2SameRect">
              <a:avLst>
                <a:gd name="adj1" fmla="val 0"/>
                <a:gd name="adj2" fmla="val 13333"/>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b" anchorCtr="0" compatLnSpc="1">
              <a:prstTxWarp prst="textNoShape">
                <a:avLst/>
              </a:prstTxWarp>
            </a:bodyPr>
            <a:lstStyle/>
            <a:p>
              <a:pPr algn="ctr" defTabSz="914099" fontAlgn="base">
                <a:spcBef>
                  <a:spcPct val="0"/>
                </a:spcBef>
                <a:spcAft>
                  <a:spcPct val="0"/>
                </a:spcAft>
              </a:pPr>
              <a:endParaRPr lang="en-US" dirty="0" smtClean="0">
                <a:gradFill>
                  <a:gsLst>
                    <a:gs pos="0">
                      <a:srgbClr val="FFFFFF"/>
                    </a:gs>
                    <a:gs pos="100000">
                      <a:srgbClr val="FFFFFF"/>
                    </a:gs>
                  </a:gsLst>
                  <a:lin ang="5400000" scaled="0"/>
                </a:gradFill>
              </a:endParaRPr>
            </a:p>
          </p:txBody>
        </p:sp>
        <p:sp>
          <p:nvSpPr>
            <p:cNvPr id="120" name="Round Same Side Corner Rectangle 119"/>
            <p:cNvSpPr/>
            <p:nvPr/>
          </p:nvSpPr>
          <p:spPr bwMode="auto">
            <a:xfrm rot="10800000" flipV="1">
              <a:off x="6161760" y="4490355"/>
              <a:ext cx="2211227" cy="734788"/>
            </a:xfrm>
            <a:prstGeom prst="round2SameRect">
              <a:avLst>
                <a:gd name="adj1" fmla="val 0"/>
                <a:gd name="adj2" fmla="val 13333"/>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b" anchorCtr="0" compatLnSpc="1">
              <a:prstTxWarp prst="textNoShape">
                <a:avLst/>
              </a:prstTxWarp>
            </a:bodyPr>
            <a:lstStyle/>
            <a:p>
              <a:pPr algn="ctr" defTabSz="914099" fontAlgn="base">
                <a:spcBef>
                  <a:spcPct val="0"/>
                </a:spcBef>
                <a:spcAft>
                  <a:spcPct val="0"/>
                </a:spcAft>
              </a:pPr>
              <a:endParaRPr lang="en-US" dirty="0" smtClean="0">
                <a:gradFill>
                  <a:gsLst>
                    <a:gs pos="0">
                      <a:srgbClr val="FFFFFF"/>
                    </a:gs>
                    <a:gs pos="100000">
                      <a:srgbClr val="FFFFFF"/>
                    </a:gs>
                  </a:gsLst>
                  <a:lin ang="5400000" scaled="0"/>
                </a:gradFill>
              </a:endParaRPr>
            </a:p>
          </p:txBody>
        </p:sp>
        <p:sp>
          <p:nvSpPr>
            <p:cNvPr id="122" name="Round Same Side Corner Rectangle 121"/>
            <p:cNvSpPr/>
            <p:nvPr/>
          </p:nvSpPr>
          <p:spPr bwMode="auto">
            <a:xfrm rot="10800000" flipV="1">
              <a:off x="8528386" y="4490355"/>
              <a:ext cx="2211227" cy="734788"/>
            </a:xfrm>
            <a:prstGeom prst="round2SameRect">
              <a:avLst>
                <a:gd name="adj1" fmla="val 0"/>
                <a:gd name="adj2" fmla="val 13333"/>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b" anchorCtr="0" compatLnSpc="1">
              <a:prstTxWarp prst="textNoShape">
                <a:avLst/>
              </a:prstTxWarp>
            </a:bodyPr>
            <a:lstStyle/>
            <a:p>
              <a:pPr algn="ctr" defTabSz="914099" fontAlgn="base">
                <a:spcBef>
                  <a:spcPct val="0"/>
                </a:spcBef>
                <a:spcAft>
                  <a:spcPct val="0"/>
                </a:spcAft>
              </a:pPr>
              <a:endParaRPr lang="en-US" dirty="0" smtClean="0">
                <a:gradFill>
                  <a:gsLst>
                    <a:gs pos="0">
                      <a:srgbClr val="FFFFFF"/>
                    </a:gs>
                    <a:gs pos="100000">
                      <a:srgbClr val="FFFFFF"/>
                    </a:gs>
                  </a:gsLst>
                  <a:lin ang="5400000" scaled="0"/>
                </a:gradFill>
              </a:endParaRPr>
            </a:p>
          </p:txBody>
        </p:sp>
      </p:grpSp>
      <p:grpSp>
        <p:nvGrpSpPr>
          <p:cNvPr id="29" name="Group 28"/>
          <p:cNvGrpSpPr/>
          <p:nvPr/>
        </p:nvGrpSpPr>
        <p:grpSpPr>
          <a:xfrm>
            <a:off x="1603037" y="3737410"/>
            <a:ext cx="9136575" cy="443198"/>
            <a:chOff x="1603037" y="4636150"/>
            <a:chExt cx="9136575" cy="443198"/>
          </a:xfrm>
        </p:grpSpPr>
        <p:sp>
          <p:nvSpPr>
            <p:cNvPr id="22" name="TextBox 21"/>
            <p:cNvSpPr txBox="1"/>
            <p:nvPr/>
          </p:nvSpPr>
          <p:spPr>
            <a:xfrm>
              <a:off x="1603037" y="4636150"/>
              <a:ext cx="2054401" cy="443198"/>
            </a:xfrm>
            <a:prstGeom prst="rect">
              <a:avLst/>
            </a:prstGeom>
            <a:noFill/>
          </p:spPr>
          <p:txBody>
            <a:bodyPr wrap="square" lIns="0" tIns="0" rIns="0" bIns="0" rtlCol="0">
              <a:spAutoFit/>
            </a:bodyPr>
            <a:lstStyle/>
            <a:p>
              <a:pPr>
                <a:lnSpc>
                  <a:spcPct val="90000"/>
                </a:lnSpc>
                <a:spcBef>
                  <a:spcPct val="20000"/>
                </a:spcBef>
                <a:buSzPct val="80000"/>
              </a:pPr>
              <a:r>
                <a:rPr lang="en-US" sz="3200" dirty="0" smtClean="0">
                  <a:solidFill>
                    <a:srgbClr val="FFFFFF">
                      <a:alpha val="99000"/>
                    </a:srgbClr>
                  </a:solidFill>
                  <a:latin typeface="Segoe UI Light"/>
                </a:rPr>
                <a:t>300MB</a:t>
              </a:r>
              <a:endParaRPr lang="en-US" sz="3200" dirty="0">
                <a:solidFill>
                  <a:srgbClr val="FFFFFF">
                    <a:alpha val="99000"/>
                  </a:srgbClr>
                </a:solidFill>
                <a:latin typeface="Segoe UI Light"/>
              </a:endParaRPr>
            </a:p>
          </p:txBody>
        </p:sp>
        <p:sp>
          <p:nvSpPr>
            <p:cNvPr id="119" name="TextBox 118"/>
            <p:cNvSpPr txBox="1"/>
            <p:nvPr/>
          </p:nvSpPr>
          <p:spPr>
            <a:xfrm>
              <a:off x="3960811" y="4636150"/>
              <a:ext cx="2058827" cy="443198"/>
            </a:xfrm>
            <a:prstGeom prst="rect">
              <a:avLst/>
            </a:prstGeom>
            <a:noFill/>
          </p:spPr>
          <p:txBody>
            <a:bodyPr wrap="square" lIns="0" tIns="0" rIns="0" bIns="0" rtlCol="0">
              <a:spAutoFit/>
            </a:bodyPr>
            <a:lstStyle/>
            <a:p>
              <a:pPr>
                <a:lnSpc>
                  <a:spcPct val="90000"/>
                </a:lnSpc>
                <a:spcBef>
                  <a:spcPct val="20000"/>
                </a:spcBef>
                <a:buSzPct val="80000"/>
              </a:pPr>
              <a:r>
                <a:rPr lang="en-US" sz="3200" dirty="0">
                  <a:solidFill>
                    <a:srgbClr val="FFFFFF">
                      <a:alpha val="99000"/>
                    </a:srgbClr>
                  </a:solidFill>
                  <a:latin typeface="Segoe UI Light"/>
                </a:rPr>
                <a:t>300MB</a:t>
              </a:r>
            </a:p>
          </p:txBody>
        </p:sp>
        <p:sp>
          <p:nvSpPr>
            <p:cNvPr id="121" name="TextBox 120"/>
            <p:cNvSpPr txBox="1"/>
            <p:nvPr/>
          </p:nvSpPr>
          <p:spPr>
            <a:xfrm>
              <a:off x="6318585" y="4636150"/>
              <a:ext cx="2054401" cy="443198"/>
            </a:xfrm>
            <a:prstGeom prst="rect">
              <a:avLst/>
            </a:prstGeom>
            <a:noFill/>
          </p:spPr>
          <p:txBody>
            <a:bodyPr wrap="square" lIns="0" tIns="0" rIns="0" bIns="0" rtlCol="0">
              <a:spAutoFit/>
            </a:bodyPr>
            <a:lstStyle/>
            <a:p>
              <a:pPr>
                <a:lnSpc>
                  <a:spcPct val="90000"/>
                </a:lnSpc>
                <a:spcBef>
                  <a:spcPct val="20000"/>
                </a:spcBef>
                <a:buSzPct val="80000"/>
              </a:pPr>
              <a:r>
                <a:rPr lang="en-US" sz="3200" dirty="0">
                  <a:solidFill>
                    <a:srgbClr val="FFFFFF">
                      <a:alpha val="99000"/>
                    </a:srgbClr>
                  </a:solidFill>
                  <a:latin typeface="Segoe UI Light"/>
                </a:rPr>
                <a:t>300MB</a:t>
              </a:r>
            </a:p>
          </p:txBody>
        </p:sp>
        <p:sp>
          <p:nvSpPr>
            <p:cNvPr id="123" name="TextBox 122"/>
            <p:cNvSpPr txBox="1"/>
            <p:nvPr/>
          </p:nvSpPr>
          <p:spPr>
            <a:xfrm>
              <a:off x="8676359" y="4636150"/>
              <a:ext cx="2063253" cy="443198"/>
            </a:xfrm>
            <a:prstGeom prst="rect">
              <a:avLst/>
            </a:prstGeom>
            <a:noFill/>
          </p:spPr>
          <p:txBody>
            <a:bodyPr wrap="square" lIns="0" tIns="0" rIns="0" bIns="0" rtlCol="0">
              <a:spAutoFit/>
            </a:bodyPr>
            <a:lstStyle/>
            <a:p>
              <a:pPr>
                <a:lnSpc>
                  <a:spcPct val="90000"/>
                </a:lnSpc>
                <a:spcBef>
                  <a:spcPct val="20000"/>
                </a:spcBef>
                <a:buSzPct val="80000"/>
              </a:pPr>
              <a:r>
                <a:rPr lang="en-US" sz="3200" dirty="0">
                  <a:solidFill>
                    <a:srgbClr val="FFFFFF">
                      <a:alpha val="99000"/>
                    </a:srgbClr>
                  </a:solidFill>
                  <a:latin typeface="Segoe UI Light"/>
                </a:rPr>
                <a:t>300MB</a:t>
              </a:r>
            </a:p>
          </p:txBody>
        </p:sp>
      </p:grpSp>
      <p:sp>
        <p:nvSpPr>
          <p:cNvPr id="30" name="Rounded Rectangle 29"/>
          <p:cNvSpPr/>
          <p:nvPr/>
        </p:nvSpPr>
        <p:spPr bwMode="auto">
          <a:xfrm>
            <a:off x="1094015" y="3623107"/>
            <a:ext cx="9927771" cy="1519721"/>
          </a:xfrm>
          <a:prstGeom prst="roundRect">
            <a:avLst>
              <a:gd name="adj" fmla="val 12627"/>
            </a:avLst>
          </a:prstGeom>
          <a:noFill/>
          <a:ln w="57150">
            <a:solidFill>
              <a:srgbClr val="00AEEF"/>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25" name="TextBox 124"/>
          <p:cNvSpPr txBox="1"/>
          <p:nvPr/>
        </p:nvSpPr>
        <p:spPr>
          <a:xfrm>
            <a:off x="1458141" y="4561094"/>
            <a:ext cx="5340302" cy="393954"/>
          </a:xfrm>
          <a:prstGeom prst="rect">
            <a:avLst/>
          </a:prstGeom>
          <a:noFill/>
        </p:spPr>
        <p:txBody>
          <a:bodyPr wrap="square" lIns="0" tIns="0" rIns="0" bIns="0" rtlCol="0">
            <a:spAutoFit/>
          </a:bodyPr>
          <a:lstStyle/>
          <a:p>
            <a:pPr>
              <a:lnSpc>
                <a:spcPct val="80000"/>
              </a:lnSpc>
              <a:buSzPct val="80000"/>
            </a:pPr>
            <a:r>
              <a:rPr lang="en-US" sz="3200" dirty="0" smtClean="0">
                <a:solidFill>
                  <a:srgbClr val="5F5F5F">
                    <a:alpha val="99000"/>
                  </a:srgbClr>
                </a:solidFill>
                <a:latin typeface="Segoe UI Light"/>
              </a:rPr>
              <a:t>1.2GB </a:t>
            </a:r>
            <a:r>
              <a:rPr lang="zh-CN" altLang="en-US" sz="3200" dirty="0" smtClean="0">
                <a:solidFill>
                  <a:srgbClr val="5F5F5F">
                    <a:alpha val="99000"/>
                  </a:srgbClr>
                </a:solidFill>
                <a:latin typeface="Segoe UI Light"/>
              </a:rPr>
              <a:t>分布式缓存</a:t>
            </a:r>
            <a:endParaRPr lang="en-US" sz="3200" dirty="0">
              <a:solidFill>
                <a:srgbClr val="5F5F5F">
                  <a:alpha val="99000"/>
                </a:srgbClr>
              </a:solidFill>
              <a:latin typeface="Segoe UI Light"/>
            </a:endParaRPr>
          </a:p>
        </p:txBody>
      </p:sp>
      <p:sp>
        <p:nvSpPr>
          <p:cNvPr id="31" name="Title 3"/>
          <p:cNvSpPr txBox="1">
            <a:spLocks/>
          </p:cNvSpPr>
          <p:nvPr/>
        </p:nvSpPr>
        <p:spPr>
          <a:xfrm>
            <a:off x="519112" y="402776"/>
            <a:ext cx="11149013" cy="747897"/>
          </a:xfrm>
          <a:prstGeom prst="rect">
            <a:avLst/>
          </a:prstGeom>
        </p:spPr>
        <p:txBody>
          <a:bodyPr vert="horz" wrap="square" lIns="0" tIns="0" rIns="0" bIns="0" rtlCol="0" anchor="ctr" anchorCtr="0">
            <a:noAutofit/>
          </a:bodyPr>
          <a:lstStyle>
            <a:lvl1pPr algn="l" defTabSz="914363" rtl="0" eaLnBrk="1" latinLnBrk="0" hangingPunct="1">
              <a:lnSpc>
                <a:spcPct val="90000"/>
              </a:lnSpc>
              <a:spcBef>
                <a:spcPct val="0"/>
              </a:spcBef>
              <a:buNone/>
              <a:defRPr lang="en-US" sz="6600" b="0" kern="1200" cap="none" spc="-100" baseline="0">
                <a:ln w="3175">
                  <a:noFill/>
                </a:ln>
                <a:solidFill>
                  <a:schemeClr val="bg1">
                    <a:alpha val="99000"/>
                  </a:schemeClr>
                </a:solidFill>
                <a:effectLst/>
                <a:latin typeface="Segoe UI Light" pitchFamily="34" charset="0"/>
                <a:ea typeface="+mn-ea"/>
                <a:cs typeface="Arial" charset="0"/>
              </a:defRPr>
            </a:lvl1pPr>
          </a:lstStyle>
          <a:p>
            <a:r>
              <a:rPr dirty="0" smtClean="0">
                <a:solidFill>
                  <a:srgbClr val="FFFFFF"/>
                </a:solidFill>
              </a:rPr>
              <a:t>distributed cache</a:t>
            </a:r>
            <a:endParaRPr dirty="0">
              <a:solidFill>
                <a:srgbClr val="FFFFFF"/>
              </a:solidFill>
            </a:endParaRPr>
          </a:p>
        </p:txBody>
      </p:sp>
    </p:spTree>
    <p:extLst>
      <p:ext uri="{BB962C8B-B14F-4D97-AF65-F5344CB8AC3E}">
        <p14:creationId xmlns:p14="http://schemas.microsoft.com/office/powerpoint/2010/main" val="9204457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250"/>
                                        <p:tgtEl>
                                          <p:spTgt spid="24"/>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250"/>
                                        <p:tgtEl>
                                          <p:spTgt spid="25"/>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250"/>
                                        <p:tgtEl>
                                          <p:spTgt spid="26"/>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250"/>
                                        <p:tgtEl>
                                          <p:spTgt spid="27"/>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13"/>
                                        </p:tgtEl>
                                        <p:attrNameLst>
                                          <p:attrName>style.visibility</p:attrName>
                                        </p:attrNameLst>
                                      </p:cBhvr>
                                      <p:to>
                                        <p:strVal val="visible"/>
                                      </p:to>
                                    </p:set>
                                    <p:animEffect transition="in" filter="fade">
                                      <p:cBhvr>
                                        <p:cTn id="23" dur="500"/>
                                        <p:tgtEl>
                                          <p:spTgt spid="113"/>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wipe(down)">
                                      <p:cBhvr>
                                        <p:cTn id="28" dur="500"/>
                                        <p:tgtEl>
                                          <p:spTgt spid="28"/>
                                        </p:tgtEl>
                                      </p:cBhvr>
                                    </p:animEffect>
                                  </p:childTnLst>
                                </p:cTn>
                              </p:par>
                            </p:childTnLst>
                          </p:cTn>
                        </p:par>
                        <p:par>
                          <p:cTn id="29" fill="hold">
                            <p:stCondLst>
                              <p:cond delay="500"/>
                            </p:stCondLst>
                            <p:childTnLst>
                              <p:par>
                                <p:cTn id="30" presetID="10" presetClass="entr" presetSubtype="0" fill="hold" nodeType="afterEffect">
                                  <p:stCondLst>
                                    <p:cond delay="25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wheel(1)">
                                      <p:cBhvr>
                                        <p:cTn id="37" dur="2000"/>
                                        <p:tgtEl>
                                          <p:spTgt spid="30"/>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25"/>
                                        </p:tgtEl>
                                        <p:attrNameLst>
                                          <p:attrName>style.visibility</p:attrName>
                                        </p:attrNameLst>
                                      </p:cBhvr>
                                      <p:to>
                                        <p:strVal val="visible"/>
                                      </p:to>
                                    </p:set>
                                    <p:animEffect transition="in" filter="fade">
                                      <p:cBhvr>
                                        <p:cTn id="41"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 grpId="0"/>
      <p:bldP spid="30" grpId="0" animBg="1"/>
      <p:bldP spid="125"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ounded Rectangle 29"/>
          <p:cNvSpPr/>
          <p:nvPr/>
        </p:nvSpPr>
        <p:spPr bwMode="auto">
          <a:xfrm>
            <a:off x="1104289" y="2709416"/>
            <a:ext cx="9927771" cy="2633146"/>
          </a:xfrm>
          <a:prstGeom prst="roundRect">
            <a:avLst>
              <a:gd name="adj" fmla="val 12627"/>
            </a:avLst>
          </a:prstGeom>
          <a:noFill/>
          <a:ln w="57150">
            <a:solidFill>
              <a:srgbClr val="00AEEF"/>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7" name="Group 6"/>
          <p:cNvGrpSpPr/>
          <p:nvPr/>
        </p:nvGrpSpPr>
        <p:grpSpPr>
          <a:xfrm>
            <a:off x="2594654" y="2382846"/>
            <a:ext cx="7059387" cy="326570"/>
            <a:chOff x="2594654" y="5225143"/>
            <a:chExt cx="7059387" cy="326570"/>
          </a:xfrm>
        </p:grpSpPr>
        <p:cxnSp>
          <p:nvCxnSpPr>
            <p:cNvPr id="5" name="Straight Connector 4"/>
            <p:cNvCxnSpPr/>
            <p:nvPr/>
          </p:nvCxnSpPr>
          <p:spPr>
            <a:xfrm>
              <a:off x="2594654" y="5225143"/>
              <a:ext cx="0" cy="326570"/>
            </a:xfrm>
            <a:prstGeom prst="line">
              <a:avLst/>
            </a:prstGeom>
            <a:ln w="762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4951412" y="5225143"/>
              <a:ext cx="0" cy="326570"/>
            </a:xfrm>
            <a:prstGeom prst="line">
              <a:avLst/>
            </a:prstGeom>
            <a:ln w="762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7297283" y="5225143"/>
              <a:ext cx="0" cy="326570"/>
            </a:xfrm>
            <a:prstGeom prst="line">
              <a:avLst/>
            </a:prstGeom>
            <a:ln w="762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9654041" y="5225143"/>
              <a:ext cx="0" cy="326570"/>
            </a:xfrm>
            <a:prstGeom prst="line">
              <a:avLst/>
            </a:prstGeom>
            <a:ln w="76200">
              <a:solidFill>
                <a:srgbClr val="00AEEF"/>
              </a:solidFill>
            </a:ln>
          </p:spPr>
          <p:style>
            <a:lnRef idx="1">
              <a:schemeClr val="accent1"/>
            </a:lnRef>
            <a:fillRef idx="0">
              <a:schemeClr val="accent1"/>
            </a:fillRef>
            <a:effectRef idx="0">
              <a:schemeClr val="accent1"/>
            </a:effectRef>
            <a:fontRef idx="minor">
              <a:schemeClr val="tx1"/>
            </a:fontRef>
          </p:style>
        </p:cxnSp>
      </p:grpSp>
      <p:sp>
        <p:nvSpPr>
          <p:cNvPr id="83" name="TextBox 82"/>
          <p:cNvSpPr txBox="1"/>
          <p:nvPr/>
        </p:nvSpPr>
        <p:spPr>
          <a:xfrm>
            <a:off x="3474549" y="4735036"/>
            <a:ext cx="5340302" cy="393954"/>
          </a:xfrm>
          <a:prstGeom prst="rect">
            <a:avLst/>
          </a:prstGeom>
          <a:noFill/>
        </p:spPr>
        <p:txBody>
          <a:bodyPr wrap="square" lIns="0" tIns="0" rIns="0" bIns="0" rtlCol="0">
            <a:spAutoFit/>
          </a:bodyPr>
          <a:lstStyle/>
          <a:p>
            <a:pPr algn="ctr">
              <a:lnSpc>
                <a:spcPct val="80000"/>
              </a:lnSpc>
              <a:buSzPct val="80000"/>
            </a:pPr>
            <a:r>
              <a:rPr lang="en-US" sz="3200" dirty="0" smtClean="0">
                <a:solidFill>
                  <a:srgbClr val="5F5F5F">
                    <a:alpha val="99000"/>
                  </a:srgbClr>
                </a:solidFill>
                <a:latin typeface="Segoe UI Light"/>
              </a:rPr>
              <a:t>24GB</a:t>
            </a:r>
            <a:r>
              <a:rPr lang="zh-CN" altLang="en-US" sz="3200" dirty="0">
                <a:solidFill>
                  <a:srgbClr val="5F5F5F">
                    <a:alpha val="99000"/>
                  </a:srgbClr>
                </a:solidFill>
                <a:latin typeface="Segoe UI Light"/>
              </a:rPr>
              <a:t>分布式缓存</a:t>
            </a:r>
            <a:endParaRPr lang="en-US" sz="3200" dirty="0">
              <a:solidFill>
                <a:srgbClr val="5F5F5F">
                  <a:alpha val="99000"/>
                </a:srgbClr>
              </a:solidFill>
              <a:latin typeface="Segoe UI Light"/>
            </a:endParaRPr>
          </a:p>
        </p:txBody>
      </p:sp>
      <p:sp>
        <p:nvSpPr>
          <p:cNvPr id="86" name="TextBox 85"/>
          <p:cNvSpPr txBox="1"/>
          <p:nvPr/>
        </p:nvSpPr>
        <p:spPr>
          <a:xfrm>
            <a:off x="1458141" y="520249"/>
            <a:ext cx="3635453" cy="295466"/>
          </a:xfrm>
          <a:prstGeom prst="rect">
            <a:avLst/>
          </a:prstGeom>
          <a:noFill/>
        </p:spPr>
        <p:txBody>
          <a:bodyPr wrap="square" lIns="0" tIns="0" rIns="0" bIns="0" rtlCol="0">
            <a:spAutoFit/>
          </a:bodyPr>
          <a:lstStyle/>
          <a:p>
            <a:pPr>
              <a:lnSpc>
                <a:spcPct val="80000"/>
              </a:lnSpc>
              <a:buSzPct val="80000"/>
            </a:pPr>
            <a:r>
              <a:rPr lang="en-US" dirty="0">
                <a:solidFill>
                  <a:srgbClr val="5F5F5F">
                    <a:alpha val="99000"/>
                  </a:srgbClr>
                </a:solidFill>
              </a:rPr>
              <a:t>Web Roles</a:t>
            </a:r>
          </a:p>
        </p:txBody>
      </p:sp>
      <p:grpSp>
        <p:nvGrpSpPr>
          <p:cNvPr id="87" name="Group 86"/>
          <p:cNvGrpSpPr/>
          <p:nvPr/>
        </p:nvGrpSpPr>
        <p:grpSpPr>
          <a:xfrm>
            <a:off x="1446212" y="896700"/>
            <a:ext cx="2211227" cy="1486146"/>
            <a:chOff x="1446212" y="3738997"/>
            <a:chExt cx="2211227" cy="1486146"/>
          </a:xfrm>
        </p:grpSpPr>
        <p:sp>
          <p:nvSpPr>
            <p:cNvPr id="88" name="Rounded Rectangle 87"/>
            <p:cNvSpPr/>
            <p:nvPr/>
          </p:nvSpPr>
          <p:spPr bwMode="auto">
            <a:xfrm>
              <a:off x="1446212"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89" name="Picture 8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3038" y="3864023"/>
              <a:ext cx="692412" cy="626332"/>
            </a:xfrm>
            <a:prstGeom prst="rect">
              <a:avLst/>
            </a:prstGeom>
          </p:spPr>
        </p:pic>
      </p:grpSp>
      <p:grpSp>
        <p:nvGrpSpPr>
          <p:cNvPr id="90" name="Group 89"/>
          <p:cNvGrpSpPr/>
          <p:nvPr/>
        </p:nvGrpSpPr>
        <p:grpSpPr>
          <a:xfrm>
            <a:off x="3808412" y="896700"/>
            <a:ext cx="2211227" cy="1486146"/>
            <a:chOff x="3808412" y="3738997"/>
            <a:chExt cx="2211227" cy="1486146"/>
          </a:xfrm>
        </p:grpSpPr>
        <p:sp>
          <p:nvSpPr>
            <p:cNvPr id="91" name="Rounded Rectangle 90"/>
            <p:cNvSpPr/>
            <p:nvPr/>
          </p:nvSpPr>
          <p:spPr bwMode="auto">
            <a:xfrm>
              <a:off x="3808412"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92" name="Picture 9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238" y="3864023"/>
              <a:ext cx="692412" cy="626332"/>
            </a:xfrm>
            <a:prstGeom prst="rect">
              <a:avLst/>
            </a:prstGeom>
          </p:spPr>
        </p:pic>
      </p:grpSp>
      <p:grpSp>
        <p:nvGrpSpPr>
          <p:cNvPr id="93" name="Group 92"/>
          <p:cNvGrpSpPr/>
          <p:nvPr/>
        </p:nvGrpSpPr>
        <p:grpSpPr>
          <a:xfrm>
            <a:off x="6166186" y="896700"/>
            <a:ext cx="2211227" cy="1486146"/>
            <a:chOff x="6166186" y="3738997"/>
            <a:chExt cx="2211227" cy="1486146"/>
          </a:xfrm>
        </p:grpSpPr>
        <p:sp>
          <p:nvSpPr>
            <p:cNvPr id="94" name="Rounded Rectangle 93"/>
            <p:cNvSpPr/>
            <p:nvPr/>
          </p:nvSpPr>
          <p:spPr bwMode="auto">
            <a:xfrm>
              <a:off x="6166186"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95" name="Picture 9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23012" y="3864023"/>
              <a:ext cx="692412" cy="626332"/>
            </a:xfrm>
            <a:prstGeom prst="rect">
              <a:avLst/>
            </a:prstGeom>
          </p:spPr>
        </p:pic>
      </p:grpSp>
      <p:grpSp>
        <p:nvGrpSpPr>
          <p:cNvPr id="96" name="Group 95"/>
          <p:cNvGrpSpPr/>
          <p:nvPr/>
        </p:nvGrpSpPr>
        <p:grpSpPr>
          <a:xfrm>
            <a:off x="8528386" y="896700"/>
            <a:ext cx="2211227" cy="1486146"/>
            <a:chOff x="8528386" y="3738997"/>
            <a:chExt cx="2211227" cy="1486146"/>
          </a:xfrm>
        </p:grpSpPr>
        <p:sp>
          <p:nvSpPr>
            <p:cNvPr id="97" name="Rounded Rectangle 96"/>
            <p:cNvSpPr/>
            <p:nvPr/>
          </p:nvSpPr>
          <p:spPr bwMode="auto">
            <a:xfrm>
              <a:off x="8528386"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98" name="Picture 9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85212" y="3864023"/>
              <a:ext cx="692412" cy="626332"/>
            </a:xfrm>
            <a:prstGeom prst="rect">
              <a:avLst/>
            </a:prstGeom>
          </p:spPr>
        </p:pic>
      </p:grpSp>
      <p:grpSp>
        <p:nvGrpSpPr>
          <p:cNvPr id="15" name="Group 14"/>
          <p:cNvGrpSpPr/>
          <p:nvPr/>
        </p:nvGrpSpPr>
        <p:grpSpPr>
          <a:xfrm>
            <a:off x="3792774" y="3028345"/>
            <a:ext cx="2211227" cy="1486146"/>
            <a:chOff x="3854418" y="3028345"/>
            <a:chExt cx="2211227" cy="1486146"/>
          </a:xfrm>
        </p:grpSpPr>
        <p:grpSp>
          <p:nvGrpSpPr>
            <p:cNvPr id="128" name="Group 127"/>
            <p:cNvGrpSpPr/>
            <p:nvPr/>
          </p:nvGrpSpPr>
          <p:grpSpPr>
            <a:xfrm>
              <a:off x="3854418" y="3028345"/>
              <a:ext cx="2211227" cy="1486146"/>
              <a:chOff x="1446212" y="3738997"/>
              <a:chExt cx="2211227" cy="1486146"/>
            </a:xfrm>
          </p:grpSpPr>
          <p:sp>
            <p:nvSpPr>
              <p:cNvPr id="129" name="Rounded Rectangle 128"/>
              <p:cNvSpPr/>
              <p:nvPr/>
            </p:nvSpPr>
            <p:spPr bwMode="auto">
              <a:xfrm>
                <a:off x="1446212" y="3738997"/>
                <a:ext cx="2211227" cy="1486146"/>
              </a:xfrm>
              <a:prstGeom prst="roundRect">
                <a:avLst>
                  <a:gd name="adj" fmla="val 5680"/>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30" name="Picture 1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3038" y="3864023"/>
                <a:ext cx="692412" cy="626332"/>
              </a:xfrm>
              <a:prstGeom prst="rect">
                <a:avLst/>
              </a:prstGeom>
            </p:spPr>
          </p:pic>
        </p:grpSp>
        <p:sp>
          <p:nvSpPr>
            <p:cNvPr id="142" name="TextBox 141"/>
            <p:cNvSpPr txBox="1"/>
            <p:nvPr/>
          </p:nvSpPr>
          <p:spPr>
            <a:xfrm>
              <a:off x="4034171" y="3895182"/>
              <a:ext cx="1869627" cy="517065"/>
            </a:xfrm>
            <a:prstGeom prst="rect">
              <a:avLst/>
            </a:prstGeom>
            <a:noFill/>
          </p:spPr>
          <p:txBody>
            <a:bodyPr wrap="square" lIns="0" tIns="0" rIns="0" bIns="0" rtlCol="0">
              <a:spAutoFit/>
            </a:bodyPr>
            <a:lstStyle/>
            <a:p>
              <a:pPr>
                <a:lnSpc>
                  <a:spcPct val="80000"/>
                </a:lnSpc>
                <a:buSzPct val="80000"/>
              </a:pPr>
              <a:r>
                <a:rPr lang="en-US" dirty="0" smtClean="0">
                  <a:gradFill>
                    <a:gsLst>
                      <a:gs pos="0">
                        <a:srgbClr val="FFFFFF"/>
                      </a:gs>
                      <a:gs pos="100000">
                        <a:srgbClr val="FFFFFF"/>
                      </a:gs>
                    </a:gsLst>
                    <a:lin ang="5400000" scaled="0"/>
                  </a:gradFill>
                </a:rPr>
                <a:t>12GB Cache</a:t>
              </a:r>
            </a:p>
            <a:p>
              <a:pPr>
                <a:lnSpc>
                  <a:spcPct val="80000"/>
                </a:lnSpc>
                <a:buSzPct val="80000"/>
              </a:pPr>
              <a:r>
                <a:rPr lang="en-US" sz="1800" dirty="0" smtClean="0">
                  <a:gradFill>
                    <a:gsLst>
                      <a:gs pos="0">
                        <a:srgbClr val="FFFFFF"/>
                      </a:gs>
                      <a:gs pos="100000">
                        <a:srgbClr val="FFFFFF"/>
                      </a:gs>
                    </a:gsLst>
                    <a:lin ang="5400000" scaled="0"/>
                  </a:gradFill>
                </a:rPr>
                <a:t>Worker Role</a:t>
              </a:r>
              <a:endParaRPr lang="en-US" sz="1800" dirty="0">
                <a:gradFill>
                  <a:gsLst>
                    <a:gs pos="0">
                      <a:srgbClr val="FFFFFF"/>
                    </a:gs>
                    <a:gs pos="100000">
                      <a:srgbClr val="FFFFFF"/>
                    </a:gs>
                  </a:gsLst>
                  <a:lin ang="5400000" scaled="0"/>
                </a:gradFill>
              </a:endParaRPr>
            </a:p>
          </p:txBody>
        </p:sp>
      </p:grpSp>
      <p:grpSp>
        <p:nvGrpSpPr>
          <p:cNvPr id="16" name="Group 15"/>
          <p:cNvGrpSpPr/>
          <p:nvPr/>
        </p:nvGrpSpPr>
        <p:grpSpPr>
          <a:xfrm>
            <a:off x="6154974" y="3028345"/>
            <a:ext cx="2211227" cy="1486146"/>
            <a:chOff x="6216618" y="3028345"/>
            <a:chExt cx="2211227" cy="1486146"/>
          </a:xfrm>
        </p:grpSpPr>
        <p:grpSp>
          <p:nvGrpSpPr>
            <p:cNvPr id="131" name="Group 130"/>
            <p:cNvGrpSpPr/>
            <p:nvPr/>
          </p:nvGrpSpPr>
          <p:grpSpPr>
            <a:xfrm>
              <a:off x="6216618" y="3028345"/>
              <a:ext cx="2211227" cy="1486146"/>
              <a:chOff x="3808412" y="3738997"/>
              <a:chExt cx="2211227" cy="1486146"/>
            </a:xfrm>
          </p:grpSpPr>
          <p:sp>
            <p:nvSpPr>
              <p:cNvPr id="132" name="Rounded Rectangle 131"/>
              <p:cNvSpPr/>
              <p:nvPr/>
            </p:nvSpPr>
            <p:spPr bwMode="auto">
              <a:xfrm>
                <a:off x="3808412" y="3738997"/>
                <a:ext cx="2211227" cy="1486146"/>
              </a:xfrm>
              <a:prstGeom prst="roundRect">
                <a:avLst>
                  <a:gd name="adj" fmla="val 5680"/>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33" name="Picture 1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238" y="3864023"/>
                <a:ext cx="692412" cy="626332"/>
              </a:xfrm>
              <a:prstGeom prst="rect">
                <a:avLst/>
              </a:prstGeom>
            </p:spPr>
          </p:pic>
        </p:grpSp>
        <p:sp>
          <p:nvSpPr>
            <p:cNvPr id="143" name="TextBox 142"/>
            <p:cNvSpPr txBox="1"/>
            <p:nvPr/>
          </p:nvSpPr>
          <p:spPr>
            <a:xfrm>
              <a:off x="6391945" y="3895182"/>
              <a:ext cx="1869627" cy="517065"/>
            </a:xfrm>
            <a:prstGeom prst="rect">
              <a:avLst/>
            </a:prstGeom>
            <a:noFill/>
          </p:spPr>
          <p:txBody>
            <a:bodyPr wrap="square" lIns="0" tIns="0" rIns="0" bIns="0" rtlCol="0">
              <a:spAutoFit/>
            </a:bodyPr>
            <a:lstStyle/>
            <a:p>
              <a:pPr>
                <a:lnSpc>
                  <a:spcPct val="80000"/>
                </a:lnSpc>
                <a:buSzPct val="80000"/>
              </a:pPr>
              <a:r>
                <a:rPr lang="en-US" dirty="0">
                  <a:gradFill>
                    <a:gsLst>
                      <a:gs pos="0">
                        <a:srgbClr val="FFFFFF"/>
                      </a:gs>
                      <a:gs pos="100000">
                        <a:srgbClr val="FFFFFF"/>
                      </a:gs>
                    </a:gsLst>
                    <a:lin ang="5400000" scaled="0"/>
                  </a:gradFill>
                </a:rPr>
                <a:t>12GB Cache</a:t>
              </a:r>
            </a:p>
            <a:p>
              <a:pPr>
                <a:lnSpc>
                  <a:spcPct val="80000"/>
                </a:lnSpc>
                <a:buSzPct val="80000"/>
              </a:pPr>
              <a:r>
                <a:rPr lang="en-US" sz="1800" dirty="0">
                  <a:gradFill>
                    <a:gsLst>
                      <a:gs pos="0">
                        <a:srgbClr val="FFFFFF"/>
                      </a:gs>
                      <a:gs pos="100000">
                        <a:srgbClr val="FFFFFF"/>
                      </a:gs>
                    </a:gsLst>
                    <a:lin ang="5400000" scaled="0"/>
                  </a:gradFill>
                </a:rPr>
                <a:t>Worker Role</a:t>
              </a:r>
            </a:p>
          </p:txBody>
        </p:sp>
      </p:grpSp>
      <p:grpSp>
        <p:nvGrpSpPr>
          <p:cNvPr id="2" name="Group 1"/>
          <p:cNvGrpSpPr/>
          <p:nvPr/>
        </p:nvGrpSpPr>
        <p:grpSpPr>
          <a:xfrm>
            <a:off x="2540230" y="5652132"/>
            <a:ext cx="7645400" cy="914096"/>
            <a:chOff x="2540230" y="5652132"/>
            <a:chExt cx="7645400" cy="914096"/>
          </a:xfrm>
        </p:grpSpPr>
        <p:grpSp>
          <p:nvGrpSpPr>
            <p:cNvPr id="14" name="Group 13"/>
            <p:cNvGrpSpPr/>
            <p:nvPr/>
          </p:nvGrpSpPr>
          <p:grpSpPr>
            <a:xfrm>
              <a:off x="2540230" y="5652132"/>
              <a:ext cx="7645400" cy="914096"/>
              <a:chOff x="2540230" y="5754872"/>
              <a:chExt cx="7645400" cy="914096"/>
            </a:xfrm>
          </p:grpSpPr>
          <p:sp>
            <p:nvSpPr>
              <p:cNvPr id="146" name="Rectangle 145"/>
              <p:cNvSpPr/>
              <p:nvPr/>
            </p:nvSpPr>
            <p:spPr bwMode="auto">
              <a:xfrm>
                <a:off x="2540230" y="6093147"/>
                <a:ext cx="6654800" cy="262467"/>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7" name="TextBox 146"/>
              <p:cNvSpPr txBox="1"/>
              <p:nvPr/>
            </p:nvSpPr>
            <p:spPr>
              <a:xfrm>
                <a:off x="9195030" y="5754872"/>
                <a:ext cx="990600" cy="914096"/>
              </a:xfrm>
              <a:prstGeom prst="rect">
                <a:avLst/>
              </a:prstGeom>
              <a:noFill/>
            </p:spPr>
            <p:txBody>
              <a:bodyPr wrap="square" lIns="0" tIns="0" rIns="0" bIns="0" rtlCol="0">
                <a:spAutoFit/>
              </a:bodyPr>
              <a:lstStyle/>
              <a:p>
                <a:pPr algn="ctr">
                  <a:lnSpc>
                    <a:spcPct val="90000"/>
                  </a:lnSpc>
                  <a:spcBef>
                    <a:spcPct val="20000"/>
                  </a:spcBef>
                  <a:buSzPct val="80000"/>
                </a:pPr>
                <a:r>
                  <a:rPr lang="en-US" sz="6600" dirty="0" smtClean="0">
                    <a:solidFill>
                      <a:srgbClr val="5F5F5F">
                        <a:alpha val="99000"/>
                      </a:srgbClr>
                    </a:solidFill>
                    <a:latin typeface="Segoe UI Light" pitchFamily="34" charset="0"/>
                  </a:rPr>
                  <a:t>2</a:t>
                </a:r>
                <a:endParaRPr lang="en-US" sz="6600" dirty="0">
                  <a:solidFill>
                    <a:srgbClr val="5F5F5F">
                      <a:alpha val="99000"/>
                    </a:srgbClr>
                  </a:solidFill>
                  <a:latin typeface="Segoe UI Light" pitchFamily="34" charset="0"/>
                </a:endParaRPr>
              </a:p>
            </p:txBody>
          </p:sp>
          <p:sp>
            <p:nvSpPr>
              <p:cNvPr id="148" name="Rectangle 147"/>
              <p:cNvSpPr/>
              <p:nvPr/>
            </p:nvSpPr>
            <p:spPr bwMode="auto">
              <a:xfrm>
                <a:off x="2543998" y="6093146"/>
                <a:ext cx="1113441" cy="262467"/>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
          <p:nvSpPr>
            <p:cNvPr id="37" name="Rectangle 36"/>
            <p:cNvSpPr/>
            <p:nvPr/>
          </p:nvSpPr>
          <p:spPr bwMode="auto">
            <a:xfrm>
              <a:off x="3663377" y="5837953"/>
              <a:ext cx="135293" cy="52867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25215820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21" presetClass="entr" presetSubtype="1" fill="hold" grpId="0" nodeType="afterEffect">
                                  <p:stCondLst>
                                    <p:cond delay="500"/>
                                  </p:stCondLst>
                                  <p:childTnLst>
                                    <p:set>
                                      <p:cBhvr>
                                        <p:cTn id="14" dur="1" fill="hold">
                                          <p:stCondLst>
                                            <p:cond delay="0"/>
                                          </p:stCondLst>
                                        </p:cTn>
                                        <p:tgtEl>
                                          <p:spTgt spid="30"/>
                                        </p:tgtEl>
                                        <p:attrNameLst>
                                          <p:attrName>style.visibility</p:attrName>
                                        </p:attrNameLst>
                                      </p:cBhvr>
                                      <p:to>
                                        <p:strVal val="visible"/>
                                      </p:to>
                                    </p:set>
                                    <p:animEffect transition="in" filter="wheel(1)">
                                      <p:cBhvr>
                                        <p:cTn id="15" dur="1500"/>
                                        <p:tgtEl>
                                          <p:spTgt spid="30"/>
                                        </p:tgtEl>
                                      </p:cBhvr>
                                    </p:animEffect>
                                  </p:childTnLst>
                                </p:cTn>
                              </p:par>
                            </p:childTnLst>
                          </p:cTn>
                        </p:par>
                        <p:par>
                          <p:cTn id="16" fill="hold">
                            <p:stCondLst>
                              <p:cond delay="3000"/>
                            </p:stCondLst>
                            <p:childTnLst>
                              <p:par>
                                <p:cTn id="17" presetID="22" presetClass="entr" presetSubtype="1"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up)">
                                      <p:cBhvr>
                                        <p:cTn id="19" dur="500"/>
                                        <p:tgtEl>
                                          <p:spTgt spid="7"/>
                                        </p:tgtEl>
                                      </p:cBhvr>
                                    </p:animEffect>
                                  </p:childTnLst>
                                </p:cTn>
                              </p:par>
                            </p:childTnLst>
                          </p:cTn>
                        </p:par>
                        <p:par>
                          <p:cTn id="20" fill="hold">
                            <p:stCondLst>
                              <p:cond delay="3500"/>
                            </p:stCondLst>
                            <p:childTnLst>
                              <p:par>
                                <p:cTn id="21" presetID="10" presetClass="entr" presetSubtype="0" fill="hold" grpId="0" nodeType="after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fade">
                                      <p:cBhvr>
                                        <p:cTn id="23" dur="500"/>
                                        <p:tgtEl>
                                          <p:spTgt spid="8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8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ounded Rectangle 29"/>
          <p:cNvSpPr/>
          <p:nvPr/>
        </p:nvSpPr>
        <p:spPr bwMode="auto">
          <a:xfrm>
            <a:off x="1104289" y="2709416"/>
            <a:ext cx="9927771" cy="2633146"/>
          </a:xfrm>
          <a:prstGeom prst="roundRect">
            <a:avLst>
              <a:gd name="adj" fmla="val 12627"/>
            </a:avLst>
          </a:prstGeom>
          <a:noFill/>
          <a:ln w="57150">
            <a:solidFill>
              <a:srgbClr val="00AEEF"/>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7" name="Group 6"/>
          <p:cNvGrpSpPr/>
          <p:nvPr/>
        </p:nvGrpSpPr>
        <p:grpSpPr>
          <a:xfrm>
            <a:off x="2594654" y="2382846"/>
            <a:ext cx="7059387" cy="326570"/>
            <a:chOff x="2594654" y="5225143"/>
            <a:chExt cx="7059387" cy="326570"/>
          </a:xfrm>
        </p:grpSpPr>
        <p:cxnSp>
          <p:nvCxnSpPr>
            <p:cNvPr id="5" name="Straight Connector 4"/>
            <p:cNvCxnSpPr/>
            <p:nvPr/>
          </p:nvCxnSpPr>
          <p:spPr>
            <a:xfrm>
              <a:off x="2594654" y="5225143"/>
              <a:ext cx="0" cy="326570"/>
            </a:xfrm>
            <a:prstGeom prst="line">
              <a:avLst/>
            </a:prstGeom>
            <a:ln w="762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4951412" y="5225143"/>
              <a:ext cx="0" cy="326570"/>
            </a:xfrm>
            <a:prstGeom prst="line">
              <a:avLst/>
            </a:prstGeom>
            <a:ln w="762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7297283" y="5225143"/>
              <a:ext cx="0" cy="326570"/>
            </a:xfrm>
            <a:prstGeom prst="line">
              <a:avLst/>
            </a:prstGeom>
            <a:ln w="762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9654041" y="5225143"/>
              <a:ext cx="0" cy="326570"/>
            </a:xfrm>
            <a:prstGeom prst="line">
              <a:avLst/>
            </a:prstGeom>
            <a:ln w="76200">
              <a:solidFill>
                <a:srgbClr val="00AEEF"/>
              </a:solidFill>
            </a:ln>
          </p:spPr>
          <p:style>
            <a:lnRef idx="1">
              <a:schemeClr val="accent1"/>
            </a:lnRef>
            <a:fillRef idx="0">
              <a:schemeClr val="accent1"/>
            </a:fillRef>
            <a:effectRef idx="0">
              <a:schemeClr val="accent1"/>
            </a:effectRef>
            <a:fontRef idx="minor">
              <a:schemeClr val="tx1"/>
            </a:fontRef>
          </p:style>
        </p:cxnSp>
      </p:grpSp>
      <p:sp>
        <p:nvSpPr>
          <p:cNvPr id="83" name="TextBox 82"/>
          <p:cNvSpPr txBox="1"/>
          <p:nvPr/>
        </p:nvSpPr>
        <p:spPr>
          <a:xfrm>
            <a:off x="3474549" y="4735036"/>
            <a:ext cx="5340302" cy="393954"/>
          </a:xfrm>
          <a:prstGeom prst="rect">
            <a:avLst/>
          </a:prstGeom>
          <a:noFill/>
        </p:spPr>
        <p:txBody>
          <a:bodyPr wrap="square" lIns="0" tIns="0" rIns="0" bIns="0" rtlCol="0">
            <a:spAutoFit/>
          </a:bodyPr>
          <a:lstStyle/>
          <a:p>
            <a:pPr algn="ctr">
              <a:lnSpc>
                <a:spcPct val="80000"/>
              </a:lnSpc>
              <a:buSzPct val="80000"/>
            </a:pPr>
            <a:r>
              <a:rPr lang="en-US" sz="3200" dirty="0" smtClean="0">
                <a:gradFill>
                  <a:gsLst>
                    <a:gs pos="0">
                      <a:srgbClr val="FFFFFF"/>
                    </a:gs>
                    <a:gs pos="100000">
                      <a:srgbClr val="FFFFFF"/>
                    </a:gs>
                  </a:gsLst>
                  <a:lin ang="5400000" scaled="0"/>
                </a:gradFill>
              </a:rPr>
              <a:t>24GB Distributed Cache</a:t>
            </a:r>
            <a:endParaRPr lang="en-US" sz="3200" dirty="0">
              <a:gradFill>
                <a:gsLst>
                  <a:gs pos="0">
                    <a:srgbClr val="FFFFFF"/>
                  </a:gs>
                  <a:gs pos="100000">
                    <a:srgbClr val="FFFFFF"/>
                  </a:gs>
                </a:gsLst>
                <a:lin ang="5400000" scaled="0"/>
              </a:gradFill>
            </a:endParaRPr>
          </a:p>
        </p:txBody>
      </p:sp>
      <p:sp>
        <p:nvSpPr>
          <p:cNvPr id="86" name="TextBox 85"/>
          <p:cNvSpPr txBox="1"/>
          <p:nvPr/>
        </p:nvSpPr>
        <p:spPr>
          <a:xfrm>
            <a:off x="1458141" y="520249"/>
            <a:ext cx="3635453" cy="295466"/>
          </a:xfrm>
          <a:prstGeom prst="rect">
            <a:avLst/>
          </a:prstGeom>
          <a:noFill/>
        </p:spPr>
        <p:txBody>
          <a:bodyPr wrap="square" lIns="0" tIns="0" rIns="0" bIns="0" rtlCol="0">
            <a:spAutoFit/>
          </a:bodyPr>
          <a:lstStyle/>
          <a:p>
            <a:pPr>
              <a:lnSpc>
                <a:spcPct val="80000"/>
              </a:lnSpc>
              <a:buSzPct val="80000"/>
            </a:pPr>
            <a:r>
              <a:rPr lang="en-US" dirty="0">
                <a:solidFill>
                  <a:srgbClr val="5F5F5F">
                    <a:alpha val="99000"/>
                  </a:srgbClr>
                </a:solidFill>
              </a:rPr>
              <a:t>Web Roles</a:t>
            </a:r>
          </a:p>
        </p:txBody>
      </p:sp>
      <p:grpSp>
        <p:nvGrpSpPr>
          <p:cNvPr id="87" name="Group 86"/>
          <p:cNvGrpSpPr/>
          <p:nvPr/>
        </p:nvGrpSpPr>
        <p:grpSpPr>
          <a:xfrm>
            <a:off x="1446212" y="896700"/>
            <a:ext cx="2211227" cy="1486146"/>
            <a:chOff x="1446212" y="3738997"/>
            <a:chExt cx="2211227" cy="1486146"/>
          </a:xfrm>
        </p:grpSpPr>
        <p:sp>
          <p:nvSpPr>
            <p:cNvPr id="88" name="Rounded Rectangle 87"/>
            <p:cNvSpPr/>
            <p:nvPr/>
          </p:nvSpPr>
          <p:spPr bwMode="auto">
            <a:xfrm>
              <a:off x="1446212"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89" name="Picture 8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3038" y="3864023"/>
              <a:ext cx="692412" cy="626332"/>
            </a:xfrm>
            <a:prstGeom prst="rect">
              <a:avLst/>
            </a:prstGeom>
          </p:spPr>
        </p:pic>
      </p:grpSp>
      <p:grpSp>
        <p:nvGrpSpPr>
          <p:cNvPr id="90" name="Group 89"/>
          <p:cNvGrpSpPr/>
          <p:nvPr/>
        </p:nvGrpSpPr>
        <p:grpSpPr>
          <a:xfrm>
            <a:off x="3808412" y="896700"/>
            <a:ext cx="2211227" cy="1486146"/>
            <a:chOff x="3808412" y="3738997"/>
            <a:chExt cx="2211227" cy="1486146"/>
          </a:xfrm>
        </p:grpSpPr>
        <p:sp>
          <p:nvSpPr>
            <p:cNvPr id="91" name="Rounded Rectangle 90"/>
            <p:cNvSpPr/>
            <p:nvPr/>
          </p:nvSpPr>
          <p:spPr bwMode="auto">
            <a:xfrm>
              <a:off x="3808412"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92" name="Picture 9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238" y="3864023"/>
              <a:ext cx="692412" cy="626332"/>
            </a:xfrm>
            <a:prstGeom prst="rect">
              <a:avLst/>
            </a:prstGeom>
          </p:spPr>
        </p:pic>
      </p:grpSp>
      <p:grpSp>
        <p:nvGrpSpPr>
          <p:cNvPr id="93" name="Group 92"/>
          <p:cNvGrpSpPr/>
          <p:nvPr/>
        </p:nvGrpSpPr>
        <p:grpSpPr>
          <a:xfrm>
            <a:off x="6166186" y="896700"/>
            <a:ext cx="2211227" cy="1486146"/>
            <a:chOff x="6166186" y="3738997"/>
            <a:chExt cx="2211227" cy="1486146"/>
          </a:xfrm>
        </p:grpSpPr>
        <p:sp>
          <p:nvSpPr>
            <p:cNvPr id="94" name="Rounded Rectangle 93"/>
            <p:cNvSpPr/>
            <p:nvPr/>
          </p:nvSpPr>
          <p:spPr bwMode="auto">
            <a:xfrm>
              <a:off x="6166186"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95" name="Picture 9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23012" y="3864023"/>
              <a:ext cx="692412" cy="626332"/>
            </a:xfrm>
            <a:prstGeom prst="rect">
              <a:avLst/>
            </a:prstGeom>
          </p:spPr>
        </p:pic>
      </p:grpSp>
      <p:grpSp>
        <p:nvGrpSpPr>
          <p:cNvPr id="96" name="Group 95"/>
          <p:cNvGrpSpPr/>
          <p:nvPr/>
        </p:nvGrpSpPr>
        <p:grpSpPr>
          <a:xfrm>
            <a:off x="8528386" y="896700"/>
            <a:ext cx="2211227" cy="1486146"/>
            <a:chOff x="8528386" y="3738997"/>
            <a:chExt cx="2211227" cy="1486146"/>
          </a:xfrm>
        </p:grpSpPr>
        <p:sp>
          <p:nvSpPr>
            <p:cNvPr id="97" name="Rounded Rectangle 96"/>
            <p:cNvSpPr/>
            <p:nvPr/>
          </p:nvSpPr>
          <p:spPr bwMode="auto">
            <a:xfrm>
              <a:off x="8528386" y="3738997"/>
              <a:ext cx="2211227" cy="1486146"/>
            </a:xfrm>
            <a:prstGeom prst="roundRect">
              <a:avLst>
                <a:gd name="adj" fmla="val 5680"/>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98" name="Picture 9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85212" y="3864023"/>
              <a:ext cx="692412" cy="626332"/>
            </a:xfrm>
            <a:prstGeom prst="rect">
              <a:avLst/>
            </a:prstGeom>
          </p:spPr>
        </p:pic>
      </p:grpSp>
      <p:grpSp>
        <p:nvGrpSpPr>
          <p:cNvPr id="15" name="Group 14"/>
          <p:cNvGrpSpPr/>
          <p:nvPr/>
        </p:nvGrpSpPr>
        <p:grpSpPr>
          <a:xfrm>
            <a:off x="3792774" y="3028345"/>
            <a:ext cx="2211227" cy="1486146"/>
            <a:chOff x="3854418" y="3028345"/>
            <a:chExt cx="2211227" cy="1486146"/>
          </a:xfrm>
        </p:grpSpPr>
        <p:grpSp>
          <p:nvGrpSpPr>
            <p:cNvPr id="128" name="Group 127"/>
            <p:cNvGrpSpPr/>
            <p:nvPr/>
          </p:nvGrpSpPr>
          <p:grpSpPr>
            <a:xfrm>
              <a:off x="3854418" y="3028345"/>
              <a:ext cx="2211227" cy="1486146"/>
              <a:chOff x="1446212" y="3738997"/>
              <a:chExt cx="2211227" cy="1486146"/>
            </a:xfrm>
          </p:grpSpPr>
          <p:sp>
            <p:nvSpPr>
              <p:cNvPr id="129" name="Rounded Rectangle 128"/>
              <p:cNvSpPr/>
              <p:nvPr/>
            </p:nvSpPr>
            <p:spPr bwMode="auto">
              <a:xfrm>
                <a:off x="1446212" y="3738997"/>
                <a:ext cx="2211227" cy="1486146"/>
              </a:xfrm>
              <a:prstGeom prst="roundRect">
                <a:avLst>
                  <a:gd name="adj" fmla="val 5680"/>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30" name="Picture 1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3038" y="3864023"/>
                <a:ext cx="692412" cy="626332"/>
              </a:xfrm>
              <a:prstGeom prst="rect">
                <a:avLst/>
              </a:prstGeom>
            </p:spPr>
          </p:pic>
        </p:grpSp>
        <p:sp>
          <p:nvSpPr>
            <p:cNvPr id="142" name="TextBox 141"/>
            <p:cNvSpPr txBox="1"/>
            <p:nvPr/>
          </p:nvSpPr>
          <p:spPr>
            <a:xfrm>
              <a:off x="4034171" y="3895182"/>
              <a:ext cx="1869627" cy="517065"/>
            </a:xfrm>
            <a:prstGeom prst="rect">
              <a:avLst/>
            </a:prstGeom>
            <a:noFill/>
          </p:spPr>
          <p:txBody>
            <a:bodyPr wrap="square" lIns="0" tIns="0" rIns="0" bIns="0" rtlCol="0">
              <a:spAutoFit/>
            </a:bodyPr>
            <a:lstStyle/>
            <a:p>
              <a:pPr>
                <a:lnSpc>
                  <a:spcPct val="80000"/>
                </a:lnSpc>
                <a:buSzPct val="80000"/>
              </a:pPr>
              <a:r>
                <a:rPr lang="en-US" dirty="0" smtClean="0">
                  <a:gradFill>
                    <a:gsLst>
                      <a:gs pos="0">
                        <a:srgbClr val="FFFFFF"/>
                      </a:gs>
                      <a:gs pos="100000">
                        <a:srgbClr val="FFFFFF"/>
                      </a:gs>
                    </a:gsLst>
                    <a:lin ang="5400000" scaled="0"/>
                  </a:gradFill>
                </a:rPr>
                <a:t>12GB Cache</a:t>
              </a:r>
            </a:p>
            <a:p>
              <a:pPr>
                <a:lnSpc>
                  <a:spcPct val="80000"/>
                </a:lnSpc>
                <a:buSzPct val="80000"/>
              </a:pPr>
              <a:r>
                <a:rPr lang="en-US" sz="1800" dirty="0" smtClean="0">
                  <a:gradFill>
                    <a:gsLst>
                      <a:gs pos="0">
                        <a:srgbClr val="FFFFFF"/>
                      </a:gs>
                      <a:gs pos="100000">
                        <a:srgbClr val="FFFFFF"/>
                      </a:gs>
                    </a:gsLst>
                    <a:lin ang="5400000" scaled="0"/>
                  </a:gradFill>
                </a:rPr>
                <a:t>Worker Role</a:t>
              </a:r>
              <a:endParaRPr lang="en-US" sz="1800" dirty="0">
                <a:gradFill>
                  <a:gsLst>
                    <a:gs pos="0">
                      <a:srgbClr val="FFFFFF"/>
                    </a:gs>
                    <a:gs pos="100000">
                      <a:srgbClr val="FFFFFF"/>
                    </a:gs>
                  </a:gsLst>
                  <a:lin ang="5400000" scaled="0"/>
                </a:gradFill>
              </a:endParaRPr>
            </a:p>
          </p:txBody>
        </p:sp>
      </p:grpSp>
      <p:grpSp>
        <p:nvGrpSpPr>
          <p:cNvPr id="16" name="Group 15"/>
          <p:cNvGrpSpPr/>
          <p:nvPr/>
        </p:nvGrpSpPr>
        <p:grpSpPr>
          <a:xfrm>
            <a:off x="6154974" y="3028345"/>
            <a:ext cx="2211227" cy="1486146"/>
            <a:chOff x="6216618" y="3028345"/>
            <a:chExt cx="2211227" cy="1486146"/>
          </a:xfrm>
        </p:grpSpPr>
        <p:grpSp>
          <p:nvGrpSpPr>
            <p:cNvPr id="131" name="Group 130"/>
            <p:cNvGrpSpPr/>
            <p:nvPr/>
          </p:nvGrpSpPr>
          <p:grpSpPr>
            <a:xfrm>
              <a:off x="6216618" y="3028345"/>
              <a:ext cx="2211227" cy="1486146"/>
              <a:chOff x="3808412" y="3738997"/>
              <a:chExt cx="2211227" cy="1486146"/>
            </a:xfrm>
          </p:grpSpPr>
          <p:sp>
            <p:nvSpPr>
              <p:cNvPr id="132" name="Rounded Rectangle 131"/>
              <p:cNvSpPr/>
              <p:nvPr/>
            </p:nvSpPr>
            <p:spPr bwMode="auto">
              <a:xfrm>
                <a:off x="3808412" y="3738997"/>
                <a:ext cx="2211227" cy="1486146"/>
              </a:xfrm>
              <a:prstGeom prst="roundRect">
                <a:avLst>
                  <a:gd name="adj" fmla="val 5680"/>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33" name="Picture 1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238" y="3864023"/>
                <a:ext cx="692412" cy="626332"/>
              </a:xfrm>
              <a:prstGeom prst="rect">
                <a:avLst/>
              </a:prstGeom>
            </p:spPr>
          </p:pic>
        </p:grpSp>
        <p:sp>
          <p:nvSpPr>
            <p:cNvPr id="143" name="TextBox 142"/>
            <p:cNvSpPr txBox="1"/>
            <p:nvPr/>
          </p:nvSpPr>
          <p:spPr>
            <a:xfrm>
              <a:off x="6391945" y="3895182"/>
              <a:ext cx="1869627" cy="517065"/>
            </a:xfrm>
            <a:prstGeom prst="rect">
              <a:avLst/>
            </a:prstGeom>
            <a:noFill/>
          </p:spPr>
          <p:txBody>
            <a:bodyPr wrap="square" lIns="0" tIns="0" rIns="0" bIns="0" rtlCol="0">
              <a:spAutoFit/>
            </a:bodyPr>
            <a:lstStyle/>
            <a:p>
              <a:pPr>
                <a:lnSpc>
                  <a:spcPct val="80000"/>
                </a:lnSpc>
                <a:buSzPct val="80000"/>
              </a:pPr>
              <a:r>
                <a:rPr lang="en-US" dirty="0">
                  <a:gradFill>
                    <a:gsLst>
                      <a:gs pos="0">
                        <a:srgbClr val="FFFFFF"/>
                      </a:gs>
                      <a:gs pos="100000">
                        <a:srgbClr val="FFFFFF"/>
                      </a:gs>
                    </a:gsLst>
                    <a:lin ang="5400000" scaled="0"/>
                  </a:gradFill>
                </a:rPr>
                <a:t>12GB Cache</a:t>
              </a:r>
            </a:p>
            <a:p>
              <a:pPr>
                <a:lnSpc>
                  <a:spcPct val="80000"/>
                </a:lnSpc>
                <a:buSzPct val="80000"/>
              </a:pPr>
              <a:r>
                <a:rPr lang="en-US" sz="1800" dirty="0">
                  <a:gradFill>
                    <a:gsLst>
                      <a:gs pos="0">
                        <a:srgbClr val="FFFFFF"/>
                      </a:gs>
                      <a:gs pos="100000">
                        <a:srgbClr val="FFFFFF"/>
                      </a:gs>
                    </a:gsLst>
                    <a:lin ang="5400000" scaled="0"/>
                  </a:gradFill>
                </a:rPr>
                <a:t>Worker Role</a:t>
              </a:r>
            </a:p>
          </p:txBody>
        </p:sp>
      </p:grpSp>
      <p:grpSp>
        <p:nvGrpSpPr>
          <p:cNvPr id="14" name="Group 13"/>
          <p:cNvGrpSpPr/>
          <p:nvPr/>
        </p:nvGrpSpPr>
        <p:grpSpPr>
          <a:xfrm>
            <a:off x="2540230" y="5652132"/>
            <a:ext cx="7645400" cy="914096"/>
            <a:chOff x="2540230" y="5754872"/>
            <a:chExt cx="7645400" cy="914096"/>
          </a:xfrm>
        </p:grpSpPr>
        <p:sp>
          <p:nvSpPr>
            <p:cNvPr id="146" name="Rectangle 145"/>
            <p:cNvSpPr/>
            <p:nvPr/>
          </p:nvSpPr>
          <p:spPr bwMode="auto">
            <a:xfrm>
              <a:off x="2540230" y="6093147"/>
              <a:ext cx="6654800" cy="262467"/>
            </a:xfrm>
            <a:prstGeom prst="rect">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7" name="TextBox 146"/>
            <p:cNvSpPr txBox="1"/>
            <p:nvPr/>
          </p:nvSpPr>
          <p:spPr>
            <a:xfrm>
              <a:off x="9195030" y="5754872"/>
              <a:ext cx="990600" cy="914096"/>
            </a:xfrm>
            <a:prstGeom prst="rect">
              <a:avLst/>
            </a:prstGeom>
            <a:noFill/>
          </p:spPr>
          <p:txBody>
            <a:bodyPr wrap="square" lIns="0" tIns="0" rIns="0" bIns="0" rtlCol="0">
              <a:spAutoFit/>
            </a:bodyPr>
            <a:lstStyle/>
            <a:p>
              <a:pPr algn="ctr">
                <a:lnSpc>
                  <a:spcPct val="90000"/>
                </a:lnSpc>
                <a:spcBef>
                  <a:spcPct val="20000"/>
                </a:spcBef>
                <a:buSzPct val="80000"/>
              </a:pPr>
              <a:r>
                <a:rPr lang="en-US" sz="6600" dirty="0" smtClean="0">
                  <a:solidFill>
                    <a:srgbClr val="5F5F5F">
                      <a:alpha val="99000"/>
                    </a:srgbClr>
                  </a:solidFill>
                  <a:latin typeface="Segoe UI Light" pitchFamily="34" charset="0"/>
                </a:rPr>
                <a:t>4</a:t>
              </a:r>
              <a:endParaRPr lang="en-US" sz="6600" dirty="0">
                <a:solidFill>
                  <a:srgbClr val="5F5F5F">
                    <a:alpha val="99000"/>
                  </a:srgbClr>
                </a:solidFill>
                <a:latin typeface="Segoe UI Light" pitchFamily="34" charset="0"/>
              </a:endParaRPr>
            </a:p>
          </p:txBody>
        </p:sp>
        <p:sp>
          <p:nvSpPr>
            <p:cNvPr id="148" name="Rectangle 147"/>
            <p:cNvSpPr/>
            <p:nvPr/>
          </p:nvSpPr>
          <p:spPr bwMode="auto">
            <a:xfrm>
              <a:off x="2543998" y="6093146"/>
              <a:ext cx="2705335" cy="26246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37" name="Group 36"/>
          <p:cNvGrpSpPr/>
          <p:nvPr/>
        </p:nvGrpSpPr>
        <p:grpSpPr>
          <a:xfrm>
            <a:off x="1415390" y="3028345"/>
            <a:ext cx="2211227" cy="1486146"/>
            <a:chOff x="3854418" y="3028345"/>
            <a:chExt cx="2211227" cy="1486146"/>
          </a:xfrm>
        </p:grpSpPr>
        <p:grpSp>
          <p:nvGrpSpPr>
            <p:cNvPr id="38" name="Group 37"/>
            <p:cNvGrpSpPr/>
            <p:nvPr/>
          </p:nvGrpSpPr>
          <p:grpSpPr>
            <a:xfrm>
              <a:off x="3854418" y="3028345"/>
              <a:ext cx="2211227" cy="1486146"/>
              <a:chOff x="1446212" y="3738997"/>
              <a:chExt cx="2211227" cy="1486146"/>
            </a:xfrm>
          </p:grpSpPr>
          <p:sp>
            <p:nvSpPr>
              <p:cNvPr id="40" name="Rounded Rectangle 39"/>
              <p:cNvSpPr/>
              <p:nvPr/>
            </p:nvSpPr>
            <p:spPr bwMode="auto">
              <a:xfrm>
                <a:off x="1446212" y="3738997"/>
                <a:ext cx="2211227" cy="1486146"/>
              </a:xfrm>
              <a:prstGeom prst="roundRect">
                <a:avLst>
                  <a:gd name="adj" fmla="val 5680"/>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1" name="Picture 4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3038" y="3864023"/>
                <a:ext cx="692412" cy="626332"/>
              </a:xfrm>
              <a:prstGeom prst="rect">
                <a:avLst/>
              </a:prstGeom>
            </p:spPr>
          </p:pic>
        </p:grpSp>
        <p:sp>
          <p:nvSpPr>
            <p:cNvPr id="39" name="TextBox 38"/>
            <p:cNvSpPr txBox="1"/>
            <p:nvPr/>
          </p:nvSpPr>
          <p:spPr>
            <a:xfrm>
              <a:off x="4034171" y="3895182"/>
              <a:ext cx="1869627" cy="517065"/>
            </a:xfrm>
            <a:prstGeom prst="rect">
              <a:avLst/>
            </a:prstGeom>
            <a:noFill/>
          </p:spPr>
          <p:txBody>
            <a:bodyPr wrap="square" lIns="0" tIns="0" rIns="0" bIns="0" rtlCol="0">
              <a:spAutoFit/>
            </a:bodyPr>
            <a:lstStyle/>
            <a:p>
              <a:pPr>
                <a:lnSpc>
                  <a:spcPct val="80000"/>
                </a:lnSpc>
                <a:buSzPct val="80000"/>
              </a:pPr>
              <a:r>
                <a:rPr lang="en-US" dirty="0" smtClean="0">
                  <a:gradFill>
                    <a:gsLst>
                      <a:gs pos="0">
                        <a:srgbClr val="FFFFFF"/>
                      </a:gs>
                      <a:gs pos="100000">
                        <a:srgbClr val="FFFFFF"/>
                      </a:gs>
                    </a:gsLst>
                    <a:lin ang="5400000" scaled="0"/>
                  </a:gradFill>
                </a:rPr>
                <a:t>12GB Cache</a:t>
              </a:r>
            </a:p>
            <a:p>
              <a:pPr>
                <a:lnSpc>
                  <a:spcPct val="80000"/>
                </a:lnSpc>
                <a:buSzPct val="80000"/>
              </a:pPr>
              <a:r>
                <a:rPr lang="en-US" sz="1800" dirty="0" smtClean="0">
                  <a:gradFill>
                    <a:gsLst>
                      <a:gs pos="0">
                        <a:srgbClr val="FFFFFF"/>
                      </a:gs>
                      <a:gs pos="100000">
                        <a:srgbClr val="FFFFFF"/>
                      </a:gs>
                    </a:gsLst>
                    <a:lin ang="5400000" scaled="0"/>
                  </a:gradFill>
                </a:rPr>
                <a:t>Worker Role</a:t>
              </a:r>
              <a:endParaRPr lang="en-US" sz="1800" dirty="0">
                <a:gradFill>
                  <a:gsLst>
                    <a:gs pos="0">
                      <a:srgbClr val="FFFFFF"/>
                    </a:gs>
                    <a:gs pos="100000">
                      <a:srgbClr val="FFFFFF"/>
                    </a:gs>
                  </a:gsLst>
                  <a:lin ang="5400000" scaled="0"/>
                </a:gradFill>
              </a:endParaRPr>
            </a:p>
          </p:txBody>
        </p:sp>
      </p:grpSp>
      <p:grpSp>
        <p:nvGrpSpPr>
          <p:cNvPr id="42" name="Group 41"/>
          <p:cNvGrpSpPr/>
          <p:nvPr/>
        </p:nvGrpSpPr>
        <p:grpSpPr>
          <a:xfrm>
            <a:off x="8516546" y="3028345"/>
            <a:ext cx="2211227" cy="1486146"/>
            <a:chOff x="6216618" y="3028345"/>
            <a:chExt cx="2211227" cy="1486146"/>
          </a:xfrm>
        </p:grpSpPr>
        <p:grpSp>
          <p:nvGrpSpPr>
            <p:cNvPr id="43" name="Group 42"/>
            <p:cNvGrpSpPr/>
            <p:nvPr/>
          </p:nvGrpSpPr>
          <p:grpSpPr>
            <a:xfrm>
              <a:off x="6216618" y="3028345"/>
              <a:ext cx="2211227" cy="1486146"/>
              <a:chOff x="3808412" y="3738997"/>
              <a:chExt cx="2211227" cy="1486146"/>
            </a:xfrm>
          </p:grpSpPr>
          <p:sp>
            <p:nvSpPr>
              <p:cNvPr id="45" name="Rounded Rectangle 44"/>
              <p:cNvSpPr/>
              <p:nvPr/>
            </p:nvSpPr>
            <p:spPr bwMode="auto">
              <a:xfrm>
                <a:off x="3808412" y="3738997"/>
                <a:ext cx="2211227" cy="1486146"/>
              </a:xfrm>
              <a:prstGeom prst="roundRect">
                <a:avLst>
                  <a:gd name="adj" fmla="val 5680"/>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6" name="Picture 4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238" y="3864023"/>
                <a:ext cx="692412" cy="626332"/>
              </a:xfrm>
              <a:prstGeom prst="rect">
                <a:avLst/>
              </a:prstGeom>
            </p:spPr>
          </p:pic>
        </p:grpSp>
        <p:sp>
          <p:nvSpPr>
            <p:cNvPr id="44" name="TextBox 43"/>
            <p:cNvSpPr txBox="1"/>
            <p:nvPr/>
          </p:nvSpPr>
          <p:spPr>
            <a:xfrm>
              <a:off x="6391945" y="3895182"/>
              <a:ext cx="1869627" cy="517065"/>
            </a:xfrm>
            <a:prstGeom prst="rect">
              <a:avLst/>
            </a:prstGeom>
            <a:noFill/>
          </p:spPr>
          <p:txBody>
            <a:bodyPr wrap="square" lIns="0" tIns="0" rIns="0" bIns="0" rtlCol="0">
              <a:spAutoFit/>
            </a:bodyPr>
            <a:lstStyle/>
            <a:p>
              <a:pPr>
                <a:lnSpc>
                  <a:spcPct val="80000"/>
                </a:lnSpc>
                <a:buSzPct val="80000"/>
              </a:pPr>
              <a:r>
                <a:rPr lang="en-US" dirty="0">
                  <a:gradFill>
                    <a:gsLst>
                      <a:gs pos="0">
                        <a:srgbClr val="FFFFFF"/>
                      </a:gs>
                      <a:gs pos="100000">
                        <a:srgbClr val="FFFFFF"/>
                      </a:gs>
                    </a:gsLst>
                    <a:lin ang="5400000" scaled="0"/>
                  </a:gradFill>
                </a:rPr>
                <a:t>12GB Cache</a:t>
              </a:r>
            </a:p>
            <a:p>
              <a:pPr>
                <a:lnSpc>
                  <a:spcPct val="80000"/>
                </a:lnSpc>
                <a:buSzPct val="80000"/>
              </a:pPr>
              <a:r>
                <a:rPr lang="en-US" sz="1800" dirty="0">
                  <a:gradFill>
                    <a:gsLst>
                      <a:gs pos="0">
                        <a:srgbClr val="FFFFFF"/>
                      </a:gs>
                      <a:gs pos="100000">
                        <a:srgbClr val="FFFFFF"/>
                      </a:gs>
                    </a:gsLst>
                    <a:lin ang="5400000" scaled="0"/>
                  </a:gradFill>
                </a:rPr>
                <a:t>Worker Role</a:t>
              </a:r>
            </a:p>
          </p:txBody>
        </p:sp>
      </p:grpSp>
      <p:sp>
        <p:nvSpPr>
          <p:cNvPr id="47" name="TextBox 46"/>
          <p:cNvSpPr txBox="1"/>
          <p:nvPr/>
        </p:nvSpPr>
        <p:spPr>
          <a:xfrm>
            <a:off x="3472839" y="4733326"/>
            <a:ext cx="5340302" cy="393954"/>
          </a:xfrm>
          <a:prstGeom prst="rect">
            <a:avLst/>
          </a:prstGeom>
          <a:noFill/>
        </p:spPr>
        <p:txBody>
          <a:bodyPr wrap="square" lIns="0" tIns="0" rIns="0" bIns="0" rtlCol="0">
            <a:spAutoFit/>
          </a:bodyPr>
          <a:lstStyle/>
          <a:p>
            <a:pPr algn="ctr">
              <a:lnSpc>
                <a:spcPct val="80000"/>
              </a:lnSpc>
              <a:buSzPct val="80000"/>
            </a:pPr>
            <a:r>
              <a:rPr lang="en-US" sz="3200" dirty="0">
                <a:solidFill>
                  <a:srgbClr val="5F5F5F">
                    <a:alpha val="99000"/>
                  </a:srgbClr>
                </a:solidFill>
                <a:latin typeface="Segoe UI Light"/>
              </a:rPr>
              <a:t>48GB </a:t>
            </a:r>
            <a:r>
              <a:rPr lang="zh-CN" altLang="en-US" sz="3200" dirty="0" smtClean="0">
                <a:solidFill>
                  <a:srgbClr val="5F5F5F">
                    <a:alpha val="99000"/>
                  </a:srgbClr>
                </a:solidFill>
                <a:latin typeface="Segoe UI Light"/>
              </a:rPr>
              <a:t>分布式缓存</a:t>
            </a:r>
            <a:endParaRPr lang="en-US" sz="3200" dirty="0">
              <a:solidFill>
                <a:srgbClr val="5F5F5F">
                  <a:alpha val="99000"/>
                </a:srgbClr>
              </a:solidFill>
              <a:latin typeface="Segoe UI Light"/>
            </a:endParaRPr>
          </a:p>
        </p:txBody>
      </p:sp>
      <p:sp>
        <p:nvSpPr>
          <p:cNvPr id="48" name="Rectangle 47"/>
          <p:cNvSpPr/>
          <p:nvPr/>
        </p:nvSpPr>
        <p:spPr bwMode="auto">
          <a:xfrm>
            <a:off x="5238090" y="5837953"/>
            <a:ext cx="135293" cy="52867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0436999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1250"/>
                                        <p:tgtEl>
                                          <p:spTgt spid="37"/>
                                        </p:tgtEl>
                                        <p:attrNameLst>
                                          <p:attrName>ppt_x</p:attrName>
                                        </p:attrNameLst>
                                      </p:cBhvr>
                                      <p:tavLst>
                                        <p:tav tm="0">
                                          <p:val>
                                            <p:strVal val="#ppt_x+#ppt_w*1.125000"/>
                                          </p:val>
                                        </p:tav>
                                        <p:tav tm="100000">
                                          <p:val>
                                            <p:strVal val="#ppt_x"/>
                                          </p:val>
                                        </p:tav>
                                      </p:tavLst>
                                    </p:anim>
                                    <p:animEffect transition="in" filter="wipe(left)">
                                      <p:cBhvr>
                                        <p:cTn id="8" dur="1250"/>
                                        <p:tgtEl>
                                          <p:spTgt spid="37"/>
                                        </p:tgtEl>
                                      </p:cBhvr>
                                    </p:animEffect>
                                  </p:childTnLst>
                                </p:cTn>
                              </p:par>
                              <p:par>
                                <p:cTn id="9" presetID="12" presetClass="entr" presetSubtype="8" fill="hold"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1250"/>
                                        <p:tgtEl>
                                          <p:spTgt spid="42"/>
                                        </p:tgtEl>
                                        <p:attrNameLst>
                                          <p:attrName>ppt_x</p:attrName>
                                        </p:attrNameLst>
                                      </p:cBhvr>
                                      <p:tavLst>
                                        <p:tav tm="0">
                                          <p:val>
                                            <p:strVal val="#ppt_x-#ppt_w*1.125000"/>
                                          </p:val>
                                        </p:tav>
                                        <p:tav tm="100000">
                                          <p:val>
                                            <p:strVal val="#ppt_x"/>
                                          </p:val>
                                        </p:tav>
                                      </p:tavLst>
                                    </p:anim>
                                    <p:animEffect transition="in" filter="wipe(right)">
                                      <p:cBhvr>
                                        <p:cTn id="12" dur="1250"/>
                                        <p:tgtEl>
                                          <p:spTgt spid="42"/>
                                        </p:tgtEl>
                                      </p:cBhvr>
                                    </p:animEffect>
                                  </p:childTnLst>
                                </p:cTn>
                              </p:par>
                            </p:childTnLst>
                          </p:cTn>
                        </p:par>
                        <p:par>
                          <p:cTn id="13" fill="hold">
                            <p:stCondLst>
                              <p:cond delay="1250"/>
                            </p:stCondLst>
                            <p:childTnLst>
                              <p:par>
                                <p:cTn id="14" presetID="10" presetClass="exit" presetSubtype="0" fill="hold" grpId="0" nodeType="afterEffect">
                                  <p:stCondLst>
                                    <p:cond delay="0"/>
                                  </p:stCondLst>
                                  <p:childTnLst>
                                    <p:animEffect transition="out" filter="fade">
                                      <p:cBhvr>
                                        <p:cTn id="15" dur="500"/>
                                        <p:tgtEl>
                                          <p:spTgt spid="83"/>
                                        </p:tgtEl>
                                      </p:cBhvr>
                                    </p:animEffect>
                                    <p:set>
                                      <p:cBhvr>
                                        <p:cTn id="16" dur="1" fill="hold">
                                          <p:stCondLst>
                                            <p:cond delay="499"/>
                                          </p:stCondLst>
                                        </p:cTn>
                                        <p:tgtEl>
                                          <p:spTgt spid="83"/>
                                        </p:tgtEl>
                                        <p:attrNameLst>
                                          <p:attrName>style.visibility</p:attrName>
                                        </p:attrNameLst>
                                      </p:cBhvr>
                                      <p:to>
                                        <p:strVal val="hidden"/>
                                      </p:to>
                                    </p:set>
                                  </p:childTnLst>
                                </p:cTn>
                              </p:par>
                            </p:childTnLst>
                          </p:cTn>
                        </p:par>
                        <p:par>
                          <p:cTn id="17" fill="hold">
                            <p:stCondLst>
                              <p:cond delay="1750"/>
                            </p:stCondLst>
                            <p:childTnLst>
                              <p:par>
                                <p:cTn id="18" presetID="10" presetClass="entr" presetSubtype="0" fill="hold" grpId="0" nodeType="afterEffect">
                                  <p:stCondLst>
                                    <p:cond delay="0"/>
                                  </p:stCondLst>
                                  <p:childTnLst>
                                    <p:set>
                                      <p:cBhvr>
                                        <p:cTn id="19" dur="1" fill="hold">
                                          <p:stCondLst>
                                            <p:cond delay="0"/>
                                          </p:stCondLst>
                                        </p:cTn>
                                        <p:tgtEl>
                                          <p:spTgt spid="47"/>
                                        </p:tgtEl>
                                        <p:attrNameLst>
                                          <p:attrName>style.visibility</p:attrName>
                                        </p:attrNameLst>
                                      </p:cBhvr>
                                      <p:to>
                                        <p:strVal val="visible"/>
                                      </p:to>
                                    </p:set>
                                    <p:animEffect transition="in" filter="fade">
                                      <p:cBhvr>
                                        <p:cTn id="20"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4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brightnessContrast bright="-62000"/>
                    </a14:imgEffect>
                  </a14:imgLayer>
                </a14:imgProps>
              </a:ext>
              <a:ext uri="{28A0092B-C50C-407E-A947-70E740481C1C}">
                <a14:useLocalDpi xmlns:a14="http://schemas.microsoft.com/office/drawing/2010/main" val="0"/>
              </a:ext>
            </a:extLst>
          </a:blip>
          <a:stretch>
            <a:fillRect/>
          </a:stretch>
        </p:blipFill>
        <p:spPr>
          <a:xfrm>
            <a:off x="1381850" y="1958785"/>
            <a:ext cx="3208438" cy="3208438"/>
          </a:xfrm>
          <a:prstGeom prst="rect">
            <a:avLst/>
          </a:prstGeom>
        </p:spPr>
      </p:pic>
      <p:sp>
        <p:nvSpPr>
          <p:cNvPr id="5" name="Title 1"/>
          <p:cNvSpPr txBox="1">
            <a:spLocks/>
          </p:cNvSpPr>
          <p:nvPr/>
        </p:nvSpPr>
        <p:spPr>
          <a:xfrm>
            <a:off x="4663440" y="2487168"/>
            <a:ext cx="6369515"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tabLst>
                <a:tab pos="1089025" algn="l"/>
              </a:tabLst>
            </a:pPr>
            <a:r>
              <a:rPr lang="zh-CN" altLang="en-US" dirty="0" smtClean="0">
                <a:solidFill>
                  <a:srgbClr val="5F5F5F">
                    <a:alpha val="99000"/>
                  </a:srgbClr>
                </a:solidFill>
              </a:rPr>
              <a:t>身份认证</a:t>
            </a:r>
            <a:endParaRPr dirty="0">
              <a:solidFill>
                <a:srgbClr val="5F5F5F">
                  <a:alpha val="99000"/>
                </a:srgbClr>
              </a:solidFill>
            </a:endParaRPr>
          </a:p>
        </p:txBody>
      </p:sp>
      <p:sp>
        <p:nvSpPr>
          <p:cNvPr id="7" name="Content Placeholder 2"/>
          <p:cNvSpPr txBox="1">
            <a:spLocks/>
          </p:cNvSpPr>
          <p:nvPr/>
        </p:nvSpPr>
        <p:spPr>
          <a:xfrm>
            <a:off x="4686445" y="3286125"/>
            <a:ext cx="6380162" cy="1698927"/>
          </a:xfrm>
          <a:prstGeom prst="rect">
            <a:avLst/>
          </a:prstGeom>
        </p:spPr>
        <p:txBody>
          <a:bodyPr vert="horz" lIns="0" tIns="0" rIns="0" bIns="0" rtlCol="0">
            <a:spAutoFit/>
          </a:bodyPr>
          <a:lst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lnSpc>
                <a:spcPct val="100000"/>
              </a:lnSpc>
              <a:buFont typeface="Arial" pitchFamily="34" charset="0"/>
              <a:buNone/>
            </a:pPr>
            <a:r>
              <a:rPr lang="zh-CN" altLang="en-US" sz="2400" dirty="0" smtClean="0">
                <a:solidFill>
                  <a:srgbClr val="5F5F5F">
                    <a:alpha val="99000"/>
                  </a:srgbClr>
                </a:solidFill>
                <a:latin typeface="Segoe UI"/>
              </a:rPr>
              <a:t>和企业认证集成</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在应用中单一的登录</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支持企业级</a:t>
            </a:r>
            <a:r>
              <a:rPr lang="en-US" altLang="zh-CN" sz="2400" dirty="0" smtClean="0">
                <a:solidFill>
                  <a:srgbClr val="5F5F5F">
                    <a:alpha val="99000"/>
                  </a:srgbClr>
                </a:solidFill>
                <a:latin typeface="Segoe UI"/>
              </a:rPr>
              <a:t>Graph REST API</a:t>
            </a:r>
          </a:p>
          <a:p>
            <a:pPr marL="3175" indent="0">
              <a:lnSpc>
                <a:spcPct val="100000"/>
              </a:lnSpc>
              <a:buFont typeface="Arial" pitchFamily="34" charset="0"/>
              <a:buNone/>
            </a:pPr>
            <a:r>
              <a:rPr lang="zh-CN" altLang="en-US" sz="2400" dirty="0" smtClean="0">
                <a:solidFill>
                  <a:srgbClr val="5F5F5F">
                    <a:alpha val="99000"/>
                  </a:srgbClr>
                </a:solidFill>
                <a:latin typeface="Segoe UI"/>
              </a:rPr>
              <a:t>财富</a:t>
            </a:r>
            <a:r>
              <a:rPr lang="en-US" altLang="zh-CN" sz="2400" dirty="0" smtClean="0">
                <a:solidFill>
                  <a:srgbClr val="5F5F5F">
                    <a:alpha val="99000"/>
                  </a:srgbClr>
                </a:solidFill>
                <a:latin typeface="Segoe UI"/>
              </a:rPr>
              <a:t>1000</a:t>
            </a:r>
            <a:r>
              <a:rPr lang="zh-CN" altLang="en-US" sz="2400" dirty="0" smtClean="0">
                <a:solidFill>
                  <a:srgbClr val="5F5F5F">
                    <a:alpha val="99000"/>
                  </a:srgbClr>
                </a:solidFill>
                <a:latin typeface="Segoe UI"/>
              </a:rPr>
              <a:t>强中</a:t>
            </a:r>
            <a:r>
              <a:rPr lang="en-US" sz="2400" dirty="0" smtClean="0">
                <a:solidFill>
                  <a:srgbClr val="5F5F5F">
                    <a:alpha val="99000"/>
                  </a:srgbClr>
                </a:solidFill>
                <a:latin typeface="Segoe UI"/>
              </a:rPr>
              <a:t>93%</a:t>
            </a:r>
            <a:r>
              <a:rPr lang="zh-CN" altLang="en-US" sz="2400" dirty="0" smtClean="0">
                <a:solidFill>
                  <a:srgbClr val="5F5F5F">
                    <a:alpha val="99000"/>
                  </a:srgbClr>
                </a:solidFill>
                <a:latin typeface="Segoe UI"/>
              </a:rPr>
              <a:t>使用活动目录</a:t>
            </a:r>
            <a:endParaRPr lang="en-US" sz="2400" dirty="0">
              <a:solidFill>
                <a:srgbClr val="5F5F5F">
                  <a:alpha val="99000"/>
                </a:srgbClr>
              </a:solidFill>
              <a:latin typeface="Segoe UI"/>
            </a:endParaRPr>
          </a:p>
        </p:txBody>
      </p:sp>
    </p:spTree>
    <p:extLst>
      <p:ext uri="{BB962C8B-B14F-4D97-AF65-F5344CB8AC3E}">
        <p14:creationId xmlns:p14="http://schemas.microsoft.com/office/powerpoint/2010/main" val="11544095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25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fade">
                                      <p:cBhvr>
                                        <p:cTn id="15" dur="250"/>
                                        <p:tgtEl>
                                          <p:spTgt spid="7">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25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250"/>
                                        <p:tgtEl>
                                          <p:spTgt spid="7">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250"/>
                                  </p:stCondLst>
                                  <p:childTnLst>
                                    <p:set>
                                      <p:cBhvr>
                                        <p:cTn id="22" dur="1" fill="hold">
                                          <p:stCondLst>
                                            <p:cond delay="0"/>
                                          </p:stCondLst>
                                        </p:cTn>
                                        <p:tgtEl>
                                          <p:spTgt spid="7">
                                            <p:txEl>
                                              <p:pRg st="2" end="2"/>
                                            </p:txEl>
                                          </p:spTgt>
                                        </p:tgtEl>
                                        <p:attrNameLst>
                                          <p:attrName>style.visibility</p:attrName>
                                        </p:attrNameLst>
                                      </p:cBhvr>
                                      <p:to>
                                        <p:strVal val="visible"/>
                                      </p:to>
                                    </p:set>
                                    <p:animEffect transition="in" filter="fade">
                                      <p:cBhvr>
                                        <p:cTn id="23" dur="250"/>
                                        <p:tgtEl>
                                          <p:spTgt spid="7">
                                            <p:txEl>
                                              <p:pRg st="2" end="2"/>
                                            </p:txEl>
                                          </p:spTgt>
                                        </p:tgtEl>
                                      </p:cBhvr>
                                    </p:animEffect>
                                  </p:childTnLst>
                                </p:cTn>
                              </p:par>
                            </p:childTnLst>
                          </p:cTn>
                        </p:par>
                        <p:par>
                          <p:cTn id="24" fill="hold">
                            <p:stCondLst>
                              <p:cond delay="2500"/>
                            </p:stCondLst>
                            <p:childTnLst>
                              <p:par>
                                <p:cTn id="25" presetID="10" presetClass="entr" presetSubtype="0" fill="hold" grpId="0" nodeType="afterEffect">
                                  <p:stCondLst>
                                    <p:cond delay="250"/>
                                  </p:stCondLst>
                                  <p:childTnLst>
                                    <p:set>
                                      <p:cBhvr>
                                        <p:cTn id="26" dur="1" fill="hold">
                                          <p:stCondLst>
                                            <p:cond delay="0"/>
                                          </p:stCondLst>
                                        </p:cTn>
                                        <p:tgtEl>
                                          <p:spTgt spid="7">
                                            <p:txEl>
                                              <p:pRg st="3" end="3"/>
                                            </p:txEl>
                                          </p:spTgt>
                                        </p:tgtEl>
                                        <p:attrNameLst>
                                          <p:attrName>style.visibility</p:attrName>
                                        </p:attrNameLst>
                                      </p:cBhvr>
                                      <p:to>
                                        <p:strVal val="visible"/>
                                      </p:to>
                                    </p:set>
                                    <p:animEffect transition="in" filter="fade">
                                      <p:cBhvr>
                                        <p:cTn id="27" dur="25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brightnessContrast bright="-62000"/>
                    </a14:imgEffect>
                  </a14:imgLayer>
                </a14:imgProps>
              </a:ext>
              <a:ext uri="{28A0092B-C50C-407E-A947-70E740481C1C}">
                <a14:useLocalDpi xmlns:a14="http://schemas.microsoft.com/office/drawing/2010/main" val="0"/>
              </a:ext>
            </a:extLst>
          </a:blip>
          <a:stretch>
            <a:fillRect/>
          </a:stretch>
        </p:blipFill>
        <p:spPr>
          <a:xfrm>
            <a:off x="1413473" y="2060513"/>
            <a:ext cx="2892488" cy="2892488"/>
          </a:xfrm>
          <a:prstGeom prst="rect">
            <a:avLst/>
          </a:prstGeom>
        </p:spPr>
      </p:pic>
      <p:sp>
        <p:nvSpPr>
          <p:cNvPr id="5" name="Title 1"/>
          <p:cNvSpPr txBox="1">
            <a:spLocks/>
          </p:cNvSpPr>
          <p:nvPr/>
        </p:nvSpPr>
        <p:spPr>
          <a:xfrm>
            <a:off x="4663440" y="2487168"/>
            <a:ext cx="6369515"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tabLst>
                <a:tab pos="1089025" algn="l"/>
              </a:tabLst>
            </a:pPr>
            <a:r>
              <a:rPr lang="zh-CN" altLang="en-US" dirty="0" smtClean="0">
                <a:solidFill>
                  <a:srgbClr val="5F5F5F">
                    <a:alpha val="99000"/>
                  </a:srgbClr>
                </a:solidFill>
              </a:rPr>
              <a:t>服务总线</a:t>
            </a:r>
            <a:endParaRPr dirty="0">
              <a:solidFill>
                <a:srgbClr val="5F5F5F">
                  <a:alpha val="99000"/>
                </a:srgbClr>
              </a:solidFill>
            </a:endParaRPr>
          </a:p>
        </p:txBody>
      </p:sp>
      <p:sp>
        <p:nvSpPr>
          <p:cNvPr id="7" name="Content Placeholder 2"/>
          <p:cNvSpPr txBox="1">
            <a:spLocks/>
          </p:cNvSpPr>
          <p:nvPr/>
        </p:nvSpPr>
        <p:spPr>
          <a:xfrm>
            <a:off x="4686445" y="3286125"/>
            <a:ext cx="6380162" cy="1255728"/>
          </a:xfrm>
          <a:prstGeom prst="rect">
            <a:avLst/>
          </a:prstGeom>
        </p:spPr>
        <p:txBody>
          <a:bodyPr vert="horz" lIns="0" tIns="0" rIns="0" bIns="0" rtlCol="0">
            <a:spAutoFit/>
          </a:bodyPr>
          <a:lst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lnSpc>
                <a:spcPct val="100000"/>
              </a:lnSpc>
              <a:buFont typeface="Arial" pitchFamily="34" charset="0"/>
              <a:buNone/>
            </a:pPr>
            <a:r>
              <a:rPr lang="zh-CN" altLang="en-US" sz="2400" dirty="0" smtClean="0">
                <a:solidFill>
                  <a:srgbClr val="5F5F5F">
                    <a:alpha val="99000"/>
                  </a:srgbClr>
                </a:solidFill>
                <a:latin typeface="Segoe UI"/>
              </a:rPr>
              <a:t>安全的消息和中继</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简单地创建混合应用</a:t>
            </a:r>
            <a:endParaRPr lang="en-US" altLang="zh-CN" sz="2400" dirty="0" smtClean="0">
              <a:solidFill>
                <a:srgbClr val="5F5F5F">
                  <a:alpha val="99000"/>
                </a:srgbClr>
              </a:solidFill>
              <a:latin typeface="Segoe UI"/>
            </a:endParaRPr>
          </a:p>
          <a:p>
            <a:pPr marL="3175" indent="0">
              <a:lnSpc>
                <a:spcPct val="100000"/>
              </a:lnSpc>
              <a:buFont typeface="Arial" pitchFamily="34" charset="0"/>
              <a:buNone/>
            </a:pPr>
            <a:r>
              <a:rPr lang="zh-CN" altLang="en-US" sz="2400" dirty="0" smtClean="0">
                <a:solidFill>
                  <a:srgbClr val="5F5F5F">
                    <a:alpha val="99000"/>
                  </a:srgbClr>
                </a:solidFill>
                <a:latin typeface="Segoe UI"/>
              </a:rPr>
              <a:t>支持松耦合的解决方案</a:t>
            </a:r>
            <a:endParaRPr lang="en-US" sz="2400" dirty="0">
              <a:solidFill>
                <a:srgbClr val="5F5F5F">
                  <a:alpha val="99000"/>
                </a:srgbClr>
              </a:solidFill>
              <a:latin typeface="Segoe UI"/>
            </a:endParaRPr>
          </a:p>
        </p:txBody>
      </p:sp>
    </p:spTree>
    <p:extLst>
      <p:ext uri="{BB962C8B-B14F-4D97-AF65-F5344CB8AC3E}">
        <p14:creationId xmlns:p14="http://schemas.microsoft.com/office/powerpoint/2010/main" val="1962430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25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fade">
                                      <p:cBhvr>
                                        <p:cTn id="15" dur="250"/>
                                        <p:tgtEl>
                                          <p:spTgt spid="7">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25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250"/>
                                        <p:tgtEl>
                                          <p:spTgt spid="7">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250"/>
                                  </p:stCondLst>
                                  <p:childTnLst>
                                    <p:set>
                                      <p:cBhvr>
                                        <p:cTn id="22" dur="1" fill="hold">
                                          <p:stCondLst>
                                            <p:cond delay="0"/>
                                          </p:stCondLst>
                                        </p:cTn>
                                        <p:tgtEl>
                                          <p:spTgt spid="7">
                                            <p:txEl>
                                              <p:pRg st="2" end="2"/>
                                            </p:txEl>
                                          </p:spTgt>
                                        </p:tgtEl>
                                        <p:attrNameLst>
                                          <p:attrName>style.visibility</p:attrName>
                                        </p:attrNameLst>
                                      </p:cBhvr>
                                      <p:to>
                                        <p:strVal val="visible"/>
                                      </p:to>
                                    </p:set>
                                    <p:animEffect transition="in" filter="fade">
                                      <p:cBhvr>
                                        <p:cTn id="23" dur="25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933825" y="953994"/>
            <a:ext cx="7791199" cy="1962622"/>
            <a:chOff x="3933825" y="953994"/>
            <a:chExt cx="7791199" cy="1962622"/>
          </a:xfrm>
        </p:grpSpPr>
        <p:sp>
          <p:nvSpPr>
            <p:cNvPr id="4" name="Rounded Rectangle 3"/>
            <p:cNvSpPr/>
            <p:nvPr/>
          </p:nvSpPr>
          <p:spPr bwMode="auto">
            <a:xfrm>
              <a:off x="3933825" y="953994"/>
              <a:ext cx="7791199" cy="1962622"/>
            </a:xfrm>
            <a:prstGeom prst="roundRect">
              <a:avLst>
                <a:gd name="adj" fmla="val 7482"/>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30" name="TextBox 29"/>
            <p:cNvSpPr txBox="1"/>
            <p:nvPr/>
          </p:nvSpPr>
          <p:spPr>
            <a:xfrm>
              <a:off x="4098581" y="1093367"/>
              <a:ext cx="2615878" cy="221599"/>
            </a:xfrm>
            <a:prstGeom prst="rect">
              <a:avLst/>
            </a:prstGeom>
            <a:noFill/>
          </p:spPr>
          <p:txBody>
            <a:bodyPr wrap="square" lIns="0" tIns="0" rIns="0" bIns="0" rtlCol="0">
              <a:spAutoFit/>
            </a:bodyPr>
            <a:lstStyle/>
            <a:p>
              <a:pPr>
                <a:lnSpc>
                  <a:spcPct val="80000"/>
                </a:lnSpc>
                <a:buSzPct val="80000"/>
              </a:pPr>
              <a:r>
                <a:rPr lang="en-US" sz="1800" dirty="0" smtClean="0">
                  <a:gradFill>
                    <a:gsLst>
                      <a:gs pos="0">
                        <a:srgbClr val="FFFFFF"/>
                      </a:gs>
                      <a:gs pos="100000">
                        <a:srgbClr val="FFFFFF"/>
                      </a:gs>
                    </a:gsLst>
                    <a:lin ang="5400000" scaled="0"/>
                  </a:gradFill>
                </a:rPr>
                <a:t>Windows Azure</a:t>
              </a:r>
              <a:endParaRPr lang="en-US" sz="1800" dirty="0">
                <a:gradFill>
                  <a:gsLst>
                    <a:gs pos="0">
                      <a:srgbClr val="FFFFFF"/>
                    </a:gs>
                    <a:gs pos="100000">
                      <a:srgbClr val="FFFFFF"/>
                    </a:gs>
                  </a:gsLst>
                  <a:lin ang="5400000" scaled="0"/>
                </a:gradFill>
              </a:endParaRPr>
            </a:p>
          </p:txBody>
        </p:sp>
        <p:grpSp>
          <p:nvGrpSpPr>
            <p:cNvPr id="38" name="Group 37"/>
            <p:cNvGrpSpPr/>
            <p:nvPr/>
          </p:nvGrpSpPr>
          <p:grpSpPr>
            <a:xfrm>
              <a:off x="7247248" y="1440301"/>
              <a:ext cx="4281055" cy="1251732"/>
              <a:chOff x="3093834" y="4675909"/>
              <a:chExt cx="4281055" cy="1251732"/>
            </a:xfrm>
          </p:grpSpPr>
          <p:sp>
            <p:nvSpPr>
              <p:cNvPr id="39" name="Rectangle 38"/>
              <p:cNvSpPr/>
              <p:nvPr/>
            </p:nvSpPr>
            <p:spPr bwMode="auto">
              <a:xfrm>
                <a:off x="3093834" y="4675909"/>
                <a:ext cx="4281055" cy="125173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0" name="TextBox 39"/>
              <p:cNvSpPr txBox="1"/>
              <p:nvPr/>
            </p:nvSpPr>
            <p:spPr>
              <a:xfrm>
                <a:off x="4199540" y="5173345"/>
                <a:ext cx="2840863" cy="295466"/>
              </a:xfrm>
              <a:prstGeom prst="rect">
                <a:avLst/>
              </a:prstGeom>
              <a:noFill/>
            </p:spPr>
            <p:txBody>
              <a:bodyPr wrap="square" lIns="0" tIns="0" rIns="0" bIns="0" rtlCol="0">
                <a:spAutoFit/>
              </a:bodyPr>
              <a:lstStyle/>
              <a:p>
                <a:pPr>
                  <a:lnSpc>
                    <a:spcPct val="80000"/>
                  </a:lnSpc>
                  <a:buSzPct val="80000"/>
                </a:pPr>
                <a:r>
                  <a:rPr lang="zh-CN" altLang="en-US" dirty="0" smtClean="0">
                    <a:gradFill>
                      <a:gsLst>
                        <a:gs pos="0">
                          <a:srgbClr val="FFFFFF"/>
                        </a:gs>
                        <a:gs pos="100000">
                          <a:srgbClr val="FFFFFF"/>
                        </a:gs>
                      </a:gsLst>
                      <a:lin ang="5400000" scaled="0"/>
                    </a:gradFill>
                  </a:rPr>
                  <a:t>服务总线中继</a:t>
                </a:r>
                <a:endParaRPr lang="en-US" dirty="0">
                  <a:gradFill>
                    <a:gsLst>
                      <a:gs pos="0">
                        <a:srgbClr val="FFFFFF"/>
                      </a:gs>
                      <a:gs pos="100000">
                        <a:srgbClr val="FFFFFF"/>
                      </a:gs>
                    </a:gsLst>
                    <a:lin ang="5400000" scaled="0"/>
                  </a:gradFill>
                </a:endParaRPr>
              </a:p>
            </p:txBody>
          </p:sp>
          <p:pic>
            <p:nvPicPr>
              <p:cNvPr id="41" name="Picture 40"/>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142102" y="4797948"/>
                <a:ext cx="1025838" cy="1025838"/>
              </a:xfrm>
              <a:prstGeom prst="rect">
                <a:avLst/>
              </a:prstGeom>
            </p:spPr>
          </p:pic>
        </p:grpSp>
        <p:sp>
          <p:nvSpPr>
            <p:cNvPr id="31" name="Rounded Rectangle 30"/>
            <p:cNvSpPr/>
            <p:nvPr/>
          </p:nvSpPr>
          <p:spPr bwMode="auto">
            <a:xfrm>
              <a:off x="4480345" y="1440301"/>
              <a:ext cx="2197362" cy="1251732"/>
            </a:xfrm>
            <a:prstGeom prst="roundRect">
              <a:avLst>
                <a:gd name="adj" fmla="val 3999"/>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marL="120650" indent="-120650" defTabSz="914099" fontAlgn="base">
                <a:spcBef>
                  <a:spcPct val="0"/>
                </a:spcBef>
                <a:spcAft>
                  <a:spcPct val="0"/>
                </a:spcAft>
              </a:pPr>
              <a:r>
                <a:rPr lang="en-US" dirty="0" smtClean="0">
                  <a:gradFill>
                    <a:gsLst>
                      <a:gs pos="0">
                        <a:srgbClr val="FFFFFF"/>
                      </a:gs>
                      <a:gs pos="100000">
                        <a:srgbClr val="FFFFFF"/>
                      </a:gs>
                    </a:gsLst>
                    <a:lin ang="5400000" scaled="0"/>
                  </a:gradFill>
                </a:rPr>
                <a:t>	</a:t>
              </a:r>
              <a:r>
                <a:rPr lang="zh-CN" altLang="en-US" dirty="0" smtClean="0">
                  <a:gradFill>
                    <a:gsLst>
                      <a:gs pos="0">
                        <a:srgbClr val="FFFFFF"/>
                      </a:gs>
                      <a:gs pos="100000">
                        <a:srgbClr val="FFFFFF"/>
                      </a:gs>
                    </a:gsLst>
                    <a:lin ang="5400000" scaled="0"/>
                  </a:gradFill>
                </a:rPr>
                <a:t>云应用</a:t>
              </a:r>
              <a:endParaRPr lang="en-US" dirty="0" smtClean="0">
                <a:gradFill>
                  <a:gsLst>
                    <a:gs pos="0">
                      <a:srgbClr val="FFFFFF"/>
                    </a:gs>
                    <a:gs pos="100000">
                      <a:srgbClr val="FFFFFF"/>
                    </a:gs>
                  </a:gsLst>
                  <a:lin ang="5400000" scaled="0"/>
                </a:gradFill>
              </a:endParaRPr>
            </a:p>
          </p:txBody>
        </p:sp>
      </p:grpSp>
      <p:sp>
        <p:nvSpPr>
          <p:cNvPr id="42" name="Down Arrow 41"/>
          <p:cNvSpPr/>
          <p:nvPr/>
        </p:nvSpPr>
        <p:spPr bwMode="auto">
          <a:xfrm rot="16200000">
            <a:off x="3377797" y="1217047"/>
            <a:ext cx="480736" cy="1630523"/>
          </a:xfrm>
          <a:prstGeom prst="downArrow">
            <a:avLst>
              <a:gd name="adj1" fmla="val 42122"/>
              <a:gd name="adj2" fmla="val 62085"/>
            </a:avLst>
          </a:prstGeom>
          <a:solidFill>
            <a:schemeClr val="tx1">
              <a:lumMod val="20000"/>
              <a:lumOff val="80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5" name="Group 4"/>
          <p:cNvGrpSpPr/>
          <p:nvPr/>
        </p:nvGrpSpPr>
        <p:grpSpPr>
          <a:xfrm>
            <a:off x="4367099" y="3379209"/>
            <a:ext cx="2524447" cy="737755"/>
            <a:chOff x="4367099" y="3379209"/>
            <a:chExt cx="2524447" cy="737755"/>
          </a:xfrm>
        </p:grpSpPr>
        <p:pic>
          <p:nvPicPr>
            <p:cNvPr id="25" name="Picture 24"/>
            <p:cNvPicPr>
              <a:picLocks noChangeAspect="1"/>
            </p:cNvPicPr>
            <p:nvPr/>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367099" y="3379209"/>
              <a:ext cx="737755" cy="737755"/>
            </a:xfrm>
            <a:prstGeom prst="rect">
              <a:avLst/>
            </a:prstGeom>
          </p:spPr>
        </p:pic>
        <p:sp>
          <p:nvSpPr>
            <p:cNvPr id="32" name="TextBox 31"/>
            <p:cNvSpPr txBox="1"/>
            <p:nvPr/>
          </p:nvSpPr>
          <p:spPr>
            <a:xfrm>
              <a:off x="5248252" y="3651932"/>
              <a:ext cx="1643294" cy="246221"/>
            </a:xfrm>
            <a:prstGeom prst="rect">
              <a:avLst/>
            </a:prstGeom>
            <a:noFill/>
          </p:spPr>
          <p:txBody>
            <a:bodyPr wrap="square" lIns="0" tIns="0" rIns="0" bIns="0" rtlCol="0">
              <a:spAutoFit/>
            </a:bodyPr>
            <a:lstStyle/>
            <a:p>
              <a:pPr>
                <a:lnSpc>
                  <a:spcPct val="80000"/>
                </a:lnSpc>
                <a:buSzPct val="80000"/>
              </a:pPr>
              <a:r>
                <a:rPr lang="en-US" sz="2000" dirty="0" smtClean="0">
                  <a:gradFill>
                    <a:gsLst>
                      <a:gs pos="0">
                        <a:srgbClr val="FFFFFF"/>
                      </a:gs>
                      <a:gs pos="100000">
                        <a:srgbClr val="FFFFFF"/>
                      </a:gs>
                    </a:gsLst>
                    <a:lin ang="5400000" scaled="0"/>
                  </a:gradFill>
                </a:rPr>
                <a:t>Internet</a:t>
              </a:r>
              <a:endParaRPr lang="en-US" sz="2000" dirty="0">
                <a:gradFill>
                  <a:gsLst>
                    <a:gs pos="0">
                      <a:srgbClr val="FFFFFF"/>
                    </a:gs>
                    <a:gs pos="100000">
                      <a:srgbClr val="FFFFFF"/>
                    </a:gs>
                  </a:gsLst>
                  <a:lin ang="5400000" scaled="0"/>
                </a:gradFill>
              </a:endParaRPr>
            </a:p>
          </p:txBody>
        </p:sp>
      </p:grpSp>
      <p:sp>
        <p:nvSpPr>
          <p:cNvPr id="27" name="Down Arrow 26"/>
          <p:cNvSpPr/>
          <p:nvPr/>
        </p:nvSpPr>
        <p:spPr bwMode="auto">
          <a:xfrm rot="16200000">
            <a:off x="6722111" y="1745110"/>
            <a:ext cx="480736" cy="569540"/>
          </a:xfrm>
          <a:prstGeom prst="downArrow">
            <a:avLst>
              <a:gd name="adj1" fmla="val 42122"/>
              <a:gd name="adj2" fmla="val 62085"/>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9" name="Down Arrow 28"/>
          <p:cNvSpPr/>
          <p:nvPr/>
        </p:nvSpPr>
        <p:spPr bwMode="auto">
          <a:xfrm rot="10800000">
            <a:off x="9985951" y="2800348"/>
            <a:ext cx="480736" cy="2238376"/>
          </a:xfrm>
          <a:prstGeom prst="downArrow">
            <a:avLst>
              <a:gd name="adj1" fmla="val 42122"/>
              <a:gd name="adj2" fmla="val 62085"/>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2" name="Group 1"/>
          <p:cNvGrpSpPr/>
          <p:nvPr/>
        </p:nvGrpSpPr>
        <p:grpSpPr>
          <a:xfrm>
            <a:off x="3933825" y="4524375"/>
            <a:ext cx="7791199" cy="1771650"/>
            <a:chOff x="3933825" y="4524375"/>
            <a:chExt cx="7791199" cy="1771650"/>
          </a:xfrm>
        </p:grpSpPr>
        <p:sp>
          <p:nvSpPr>
            <p:cNvPr id="36" name="Rounded Rectangle 35"/>
            <p:cNvSpPr/>
            <p:nvPr/>
          </p:nvSpPr>
          <p:spPr bwMode="auto">
            <a:xfrm>
              <a:off x="3933825" y="4524375"/>
              <a:ext cx="7791199" cy="1771650"/>
            </a:xfrm>
            <a:prstGeom prst="roundRect">
              <a:avLst>
                <a:gd name="adj" fmla="val 7482"/>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6" name="TextBox 25"/>
            <p:cNvSpPr txBox="1"/>
            <p:nvPr/>
          </p:nvSpPr>
          <p:spPr>
            <a:xfrm>
              <a:off x="4098581" y="4659683"/>
              <a:ext cx="2615878" cy="221599"/>
            </a:xfrm>
            <a:prstGeom prst="rect">
              <a:avLst/>
            </a:prstGeom>
            <a:noFill/>
          </p:spPr>
          <p:txBody>
            <a:bodyPr wrap="square" lIns="0" tIns="0" rIns="0" bIns="0" rtlCol="0">
              <a:spAutoFit/>
            </a:bodyPr>
            <a:lstStyle/>
            <a:p>
              <a:pPr>
                <a:lnSpc>
                  <a:spcPct val="80000"/>
                </a:lnSpc>
                <a:buSzPct val="80000"/>
              </a:pPr>
              <a:r>
                <a:rPr lang="zh-CN" altLang="en-US" sz="1800" dirty="0" smtClean="0">
                  <a:gradFill>
                    <a:gsLst>
                      <a:gs pos="0">
                        <a:srgbClr val="FFFFFF"/>
                      </a:gs>
                      <a:gs pos="100000">
                        <a:srgbClr val="FFFFFF"/>
                      </a:gs>
                    </a:gsLst>
                    <a:lin ang="5400000" scaled="0"/>
                  </a:gradFill>
                </a:rPr>
                <a:t>企业</a:t>
              </a:r>
              <a:endParaRPr lang="en-US" sz="1800" dirty="0">
                <a:gradFill>
                  <a:gsLst>
                    <a:gs pos="0">
                      <a:srgbClr val="FFFFFF"/>
                    </a:gs>
                    <a:gs pos="100000">
                      <a:srgbClr val="FFFFFF"/>
                    </a:gs>
                  </a:gsLst>
                  <a:lin ang="5400000" scaled="0"/>
                </a:gradFill>
              </a:endParaRPr>
            </a:p>
          </p:txBody>
        </p:sp>
        <p:grpSp>
          <p:nvGrpSpPr>
            <p:cNvPr id="58" name="Group 57"/>
            <p:cNvGrpSpPr/>
            <p:nvPr/>
          </p:nvGrpSpPr>
          <p:grpSpPr>
            <a:xfrm>
              <a:off x="7129727" y="4947960"/>
              <a:ext cx="4272237" cy="1111032"/>
              <a:chOff x="3093834" y="4675909"/>
              <a:chExt cx="4281056" cy="1633450"/>
            </a:xfrm>
          </p:grpSpPr>
          <p:sp>
            <p:nvSpPr>
              <p:cNvPr id="59" name="Rectangle 58"/>
              <p:cNvSpPr/>
              <p:nvPr/>
            </p:nvSpPr>
            <p:spPr bwMode="auto">
              <a:xfrm>
                <a:off x="3093834" y="4675909"/>
                <a:ext cx="4281056" cy="163345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60" name="TextBox 59"/>
              <p:cNvSpPr txBox="1"/>
              <p:nvPr/>
            </p:nvSpPr>
            <p:spPr>
              <a:xfrm>
                <a:off x="4478182" y="4913780"/>
                <a:ext cx="2638462" cy="542995"/>
              </a:xfrm>
              <a:prstGeom prst="rect">
                <a:avLst/>
              </a:prstGeom>
              <a:noFill/>
            </p:spPr>
            <p:txBody>
              <a:bodyPr wrap="square" lIns="0" tIns="0" rIns="0" bIns="0" rtlCol="0">
                <a:spAutoFit/>
              </a:bodyPr>
              <a:lstStyle/>
              <a:p>
                <a:pPr>
                  <a:buSzPct val="80000"/>
                </a:pPr>
                <a:r>
                  <a:rPr lang="zh-CN" altLang="en-US" dirty="0" smtClean="0">
                    <a:gradFill>
                      <a:gsLst>
                        <a:gs pos="0">
                          <a:srgbClr val="FFFFFF"/>
                        </a:gs>
                        <a:gs pos="100000">
                          <a:srgbClr val="FFFFFF"/>
                        </a:gs>
                      </a:gsLst>
                      <a:lin ang="5400000" scaled="0"/>
                    </a:gradFill>
                  </a:rPr>
                  <a:t>防火墙后的应用</a:t>
                </a:r>
                <a:endParaRPr lang="en-US" dirty="0">
                  <a:gradFill>
                    <a:gsLst>
                      <a:gs pos="0">
                        <a:srgbClr val="FFFFFF"/>
                      </a:gs>
                      <a:gs pos="100000">
                        <a:srgbClr val="FFFFFF"/>
                      </a:gs>
                    </a:gsLst>
                    <a:lin ang="5400000" scaled="0"/>
                  </a:gradFill>
                </a:endParaRPr>
              </a:p>
            </p:txBody>
          </p:sp>
        </p:grpSp>
        <p:pic>
          <p:nvPicPr>
            <p:cNvPr id="2050" name="Picture 2" descr="C:\Users\Jonahs\Dropbox\Critical Resources\Helveticons Basic\Png\512x512\Terminal 512x512.png"/>
            <p:cNvPicPr>
              <a:picLocks noChangeAspect="1" noChangeArrowheads="1"/>
            </p:cNvPicPr>
            <p:nvPr/>
          </p:nvPicPr>
          <p:blipFill>
            <a:blip r:embed="rId7" cstate="print">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7151831" y="4897011"/>
              <a:ext cx="1188573" cy="118857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576618" y="5109754"/>
              <a:ext cx="737955" cy="1075711"/>
            </a:xfrm>
            <a:prstGeom prst="rect">
              <a:avLst/>
            </a:prstGeom>
          </p:spPr>
        </p:pic>
        <p:pic>
          <p:nvPicPr>
            <p:cNvPr id="24" name="Picture 23"/>
            <p:cNvPicPr>
              <a:picLocks noChangeAspect="1"/>
            </p:cNvPicPr>
            <p:nvPr/>
          </p:nvPicPr>
          <p:blipFill>
            <a:blip r:embed="rId10">
              <a:extLst>
                <a:ext uri="{BEBA8EAE-BF5A-486C-A8C5-ECC9F3942E4B}">
                  <a14:imgProps xmlns:a14="http://schemas.microsoft.com/office/drawing/2010/main">
                    <a14:imgLayer r:embed="rId11">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040652" y="4881282"/>
              <a:ext cx="1385554" cy="1385554"/>
            </a:xfrm>
            <a:prstGeom prst="rect">
              <a:avLst/>
            </a:prstGeom>
          </p:spPr>
        </p:pic>
      </p:grpSp>
      <p:pic>
        <p:nvPicPr>
          <p:cNvPr id="28" name="Picture 27"/>
          <p:cNvPicPr>
            <a:picLocks noChangeAspect="1"/>
          </p:cNvPicPr>
          <p:nvPr/>
        </p:nvPicPr>
        <p:blipFill>
          <a:blip r:embed="rId12" cstate="email">
            <a:extLst>
              <a:ext uri="{28A0092B-C50C-407E-A947-70E740481C1C}">
                <a14:useLocalDpi xmlns:a14="http://schemas.microsoft.com/office/drawing/2010/main" val="0"/>
              </a:ext>
            </a:extLst>
          </a:blip>
          <a:stretch>
            <a:fillRect/>
          </a:stretch>
        </p:blipFill>
        <p:spPr>
          <a:xfrm>
            <a:off x="1375787" y="953994"/>
            <a:ext cx="1451751" cy="2322802"/>
          </a:xfrm>
          <a:prstGeom prst="rect">
            <a:avLst/>
          </a:prstGeom>
        </p:spPr>
      </p:pic>
    </p:spTree>
    <p:extLst>
      <p:ext uri="{BB962C8B-B14F-4D97-AF65-F5344CB8AC3E}">
        <p14:creationId xmlns:p14="http://schemas.microsoft.com/office/powerpoint/2010/main" val="428229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anim calcmode="lin" valueType="num">
                                      <p:cBhvr>
                                        <p:cTn id="11" dur="500" fill="hold"/>
                                        <p:tgtEl>
                                          <p:spTgt spid="28"/>
                                        </p:tgtEl>
                                        <p:attrNameLst>
                                          <p:attrName>ppt_x</p:attrName>
                                        </p:attrNameLst>
                                      </p:cBhvr>
                                      <p:tavLst>
                                        <p:tav tm="0">
                                          <p:val>
                                            <p:strVal val="#ppt_x"/>
                                          </p:val>
                                        </p:tav>
                                        <p:tav tm="100000">
                                          <p:val>
                                            <p:strVal val="#ppt_x"/>
                                          </p:val>
                                        </p:tav>
                                      </p:tavLst>
                                    </p:anim>
                                    <p:anim calcmode="lin" valueType="num">
                                      <p:cBhvr>
                                        <p:cTn id="12" dur="5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500"/>
                            </p:stCondLst>
                            <p:childTnLst>
                              <p:par>
                                <p:cTn id="19" presetID="10" presetClass="entr" presetSubtype="0" fill="hold" nodeType="afterEffect">
                                  <p:stCondLst>
                                    <p:cond delay="25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1000"/>
                                        <p:tgtEl>
                                          <p:spTgt spid="29"/>
                                        </p:tgtEl>
                                      </p:cBhvr>
                                    </p:animEffect>
                                    <p:anim calcmode="lin" valueType="num">
                                      <p:cBhvr>
                                        <p:cTn id="27" dur="1000" fill="hold"/>
                                        <p:tgtEl>
                                          <p:spTgt spid="29"/>
                                        </p:tgtEl>
                                        <p:attrNameLst>
                                          <p:attrName>ppt_x</p:attrName>
                                        </p:attrNameLst>
                                      </p:cBhvr>
                                      <p:tavLst>
                                        <p:tav tm="0">
                                          <p:val>
                                            <p:strVal val="#ppt_x"/>
                                          </p:val>
                                        </p:tav>
                                        <p:tav tm="100000">
                                          <p:val>
                                            <p:strVal val="#ppt_x"/>
                                          </p:val>
                                        </p:tav>
                                      </p:tavLst>
                                    </p:anim>
                                    <p:anim calcmode="lin" valueType="num">
                                      <p:cBhvr>
                                        <p:cTn id="28" dur="1000" fill="hold"/>
                                        <p:tgtEl>
                                          <p:spTgt spid="29"/>
                                        </p:tgtEl>
                                        <p:attrNameLst>
                                          <p:attrName>ppt_y</p:attrName>
                                        </p:attrNameLst>
                                      </p:cBhvr>
                                      <p:tavLst>
                                        <p:tav tm="0">
                                          <p:val>
                                            <p:strVal val="#ppt_y+.1"/>
                                          </p:val>
                                        </p:tav>
                                        <p:tav tm="100000">
                                          <p:val>
                                            <p:strVal val="#ppt_y"/>
                                          </p:val>
                                        </p:tav>
                                      </p:tavLst>
                                    </p:anim>
                                  </p:childTnLst>
                                </p:cTn>
                              </p:par>
                              <p:par>
                                <p:cTn id="29" presetID="22" presetClass="entr" presetSubtype="8"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wipe(left)">
                                      <p:cBhvr>
                                        <p:cTn id="31" dur="500"/>
                                        <p:tgtEl>
                                          <p:spTgt spid="27"/>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42"/>
                                        </p:tgtEl>
                                        <p:attrNameLst>
                                          <p:attrName>style.visibility</p:attrName>
                                        </p:attrNameLst>
                                      </p:cBhvr>
                                      <p:to>
                                        <p:strVal val="visible"/>
                                      </p:to>
                                    </p:set>
                                    <p:animEffect transition="in" filter="wipe(left)">
                                      <p:cBhvr>
                                        <p:cTn id="3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27" grpId="0" animBg="1"/>
      <p:bldP spid="29"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2455230"/>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solidFill>
                <a:srgbClr val="00AEEF">
                  <a:alpha val="99000"/>
                </a:srgbClr>
              </a:solidFill>
            </a:endParaRPr>
          </a:p>
        </p:txBody>
      </p:sp>
      <p:sp>
        <p:nvSpPr>
          <p:cNvPr id="2" name="Title 1"/>
          <p:cNvSpPr>
            <a:spLocks noGrp="1"/>
          </p:cNvSpPr>
          <p:nvPr>
            <p:ph type="title"/>
          </p:nvPr>
        </p:nvSpPr>
        <p:spPr>
          <a:xfrm>
            <a:off x="978694" y="3009051"/>
            <a:ext cx="10237787" cy="997196"/>
          </a:xfrm>
        </p:spPr>
        <p:txBody>
          <a:bodyPr/>
          <a:lstStyle/>
          <a:p>
            <a:r>
              <a:rPr lang="zh-CN" altLang="en-US" dirty="0" smtClean="0"/>
              <a:t>服务总线中继</a:t>
            </a:r>
            <a:endParaRPr lang="en-US" dirty="0"/>
          </a:p>
        </p:txBody>
      </p:sp>
      <p:grpSp>
        <p:nvGrpSpPr>
          <p:cNvPr id="4" name="Group 3"/>
          <p:cNvGrpSpPr/>
          <p:nvPr/>
        </p:nvGrpSpPr>
        <p:grpSpPr>
          <a:xfrm>
            <a:off x="9403182"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zh-CN" altLang="en-US" sz="2200" dirty="0">
                  <a:solidFill>
                    <a:srgbClr val="00AEEF">
                      <a:alpha val="99000"/>
                    </a:srgbClr>
                  </a:solidFill>
                </a:rPr>
                <a:t>演示</a:t>
              </a:r>
              <a:endParaRPr lang="en-US" sz="2200" dirty="0" smtClean="0">
                <a:solidFill>
                  <a:srgbClr val="00AEEF">
                    <a:alpha val="99000"/>
                  </a:srgbClr>
                </a:solidFill>
              </a:endParaRP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800" dirty="0" err="1"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445613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2608263"/>
            <a:ext cx="4764088" cy="747712"/>
          </a:xfrm>
        </p:spPr>
        <p:txBody>
          <a:bodyPr/>
          <a:lstStyle/>
          <a:p>
            <a:r>
              <a:rPr lang="zh-CN" altLang="en-US" dirty="0" smtClean="0"/>
              <a:t>应用程序块</a:t>
            </a:r>
            <a:endParaRPr lang="en-US" dirty="0"/>
          </a:p>
        </p:txBody>
      </p:sp>
      <p:grpSp>
        <p:nvGrpSpPr>
          <p:cNvPr id="37" name="Group 36"/>
          <p:cNvGrpSpPr/>
          <p:nvPr/>
        </p:nvGrpSpPr>
        <p:grpSpPr>
          <a:xfrm>
            <a:off x="5674401" y="622717"/>
            <a:ext cx="1896557" cy="1772642"/>
            <a:chOff x="5665775" y="2466267"/>
            <a:chExt cx="1896557" cy="1772642"/>
          </a:xfrm>
        </p:grpSpPr>
        <p:sp>
          <p:nvSpPr>
            <p:cNvPr id="17" name="Rectangle 16"/>
            <p:cNvSpPr/>
            <p:nvPr/>
          </p:nvSpPr>
          <p:spPr bwMode="auto">
            <a:xfrm>
              <a:off x="5665775" y="2466267"/>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存储</a:t>
              </a:r>
              <a:endParaRPr lang="en-US" dirty="0">
                <a:gradFill>
                  <a:gsLst>
                    <a:gs pos="0">
                      <a:srgbClr val="FFFFFF"/>
                    </a:gs>
                    <a:gs pos="100000">
                      <a:srgbClr val="FFFFFF"/>
                    </a:gs>
                  </a:gsLst>
                  <a:lin ang="5400000" scaled="0"/>
                </a:gradFill>
              </a:endParaRPr>
            </a:p>
          </p:txBody>
        </p:sp>
        <p:pic>
          <p:nvPicPr>
            <p:cNvPr id="1026" name="Picture 2" descr="C:\Users\Jonahs\Dropbox\Projects SCOTT\MEET Windows Azure\source\Background\tile-icon-stora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8309" y="2751666"/>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p:cNvGrpSpPr/>
          <p:nvPr/>
        </p:nvGrpSpPr>
        <p:grpSpPr>
          <a:xfrm>
            <a:off x="1737675" y="622717"/>
            <a:ext cx="1896557" cy="1772642"/>
            <a:chOff x="1685919" y="596839"/>
            <a:chExt cx="1896557" cy="1772642"/>
          </a:xfrm>
        </p:grpSpPr>
        <p:sp>
          <p:nvSpPr>
            <p:cNvPr id="8" name="Rectangle 7"/>
            <p:cNvSpPr/>
            <p:nvPr/>
          </p:nvSpPr>
          <p:spPr bwMode="auto">
            <a:xfrm>
              <a:off x="1685919" y="59683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a:gradFill>
                    <a:gsLst>
                      <a:gs pos="0">
                        <a:srgbClr val="FFFFFF"/>
                      </a:gs>
                      <a:gs pos="100000">
                        <a:srgbClr val="FFFFFF"/>
                      </a:gs>
                    </a:gsLst>
                    <a:lin ang="5400000" scaled="0"/>
                  </a:gradFill>
                </a:rPr>
                <a:t>大数据</a:t>
              </a:r>
              <a:endParaRPr lang="en-US" dirty="0">
                <a:gradFill>
                  <a:gsLst>
                    <a:gs pos="0">
                      <a:srgbClr val="FFFFFF"/>
                    </a:gs>
                    <a:gs pos="100000">
                      <a:srgbClr val="FFFFFF"/>
                    </a:gs>
                  </a:gsLst>
                  <a:lin ang="5400000" scaled="0"/>
                </a:gradFill>
              </a:endParaRPr>
            </a:p>
          </p:txBody>
        </p:sp>
        <p:pic>
          <p:nvPicPr>
            <p:cNvPr id="1027" name="Picture 3" descr="C:\Users\Jonahs\Dropbox\Projects SCOTT\MEET Windows Azure\source\Background\tile-icon-bigdat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2075" y="926787"/>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 name="Group 35"/>
          <p:cNvGrpSpPr/>
          <p:nvPr/>
        </p:nvGrpSpPr>
        <p:grpSpPr>
          <a:xfrm>
            <a:off x="5673977" y="2467965"/>
            <a:ext cx="1896557" cy="1772642"/>
            <a:chOff x="3671322" y="4341709"/>
            <a:chExt cx="1896557" cy="1772642"/>
          </a:xfrm>
        </p:grpSpPr>
        <p:sp>
          <p:nvSpPr>
            <p:cNvPr id="26" name="Rectangle 25"/>
            <p:cNvSpPr/>
            <p:nvPr/>
          </p:nvSpPr>
          <p:spPr bwMode="auto">
            <a:xfrm>
              <a:off x="3671322" y="434170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缓存</a:t>
              </a:r>
              <a:endParaRPr lang="en-US" dirty="0">
                <a:gradFill>
                  <a:gsLst>
                    <a:gs pos="0">
                      <a:srgbClr val="FFFFFF"/>
                    </a:gs>
                    <a:gs pos="100000">
                      <a:srgbClr val="FFFFFF"/>
                    </a:gs>
                  </a:gsLst>
                  <a:lin ang="5400000" scaled="0"/>
                </a:gradFill>
              </a:endParaRPr>
            </a:p>
          </p:txBody>
        </p:sp>
        <p:pic>
          <p:nvPicPr>
            <p:cNvPr id="1028" name="Picture 4" descr="C:\Users\Jonahs\Dropbox\Projects SCOTT\MEET Windows Azure\source\Background\tile-icon-cach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93856" y="4643082"/>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8" name="Group 37"/>
          <p:cNvGrpSpPr/>
          <p:nvPr/>
        </p:nvGrpSpPr>
        <p:grpSpPr>
          <a:xfrm>
            <a:off x="5673978" y="4315831"/>
            <a:ext cx="1896557" cy="1772642"/>
            <a:chOff x="5656726" y="4341709"/>
            <a:chExt cx="1896557" cy="1772642"/>
          </a:xfrm>
        </p:grpSpPr>
        <p:sp>
          <p:nvSpPr>
            <p:cNvPr id="29" name="Rectangle 28"/>
            <p:cNvSpPr/>
            <p:nvPr/>
          </p:nvSpPr>
          <p:spPr bwMode="auto">
            <a:xfrm>
              <a:off x="5656726" y="434170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en-US" dirty="0">
                  <a:gradFill>
                    <a:gsLst>
                      <a:gs pos="0">
                        <a:srgbClr val="FFFFFF"/>
                      </a:gs>
                      <a:gs pos="100000">
                        <a:srgbClr val="FFFFFF"/>
                      </a:gs>
                    </a:gsLst>
                    <a:lin ang="5400000" scaled="0"/>
                  </a:gradFill>
                </a:rPr>
                <a:t>CDN</a:t>
              </a:r>
            </a:p>
          </p:txBody>
        </p:sp>
        <p:pic>
          <p:nvPicPr>
            <p:cNvPr id="1029" name="Picture 5" descr="C:\Users\Jonahs\Dropbox\Projects SCOTT\MEET Windows Azure\source\Background\tile-icon-CDN.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9260" y="4671657"/>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p:cNvGrpSpPr/>
          <p:nvPr/>
        </p:nvGrpSpPr>
        <p:grpSpPr>
          <a:xfrm>
            <a:off x="3705827" y="622717"/>
            <a:ext cx="1896557" cy="1772642"/>
            <a:chOff x="3671323" y="596839"/>
            <a:chExt cx="1896557" cy="1772642"/>
          </a:xfrm>
        </p:grpSpPr>
        <p:sp>
          <p:nvSpPr>
            <p:cNvPr id="11" name="Rectangle 10"/>
            <p:cNvSpPr/>
            <p:nvPr/>
          </p:nvSpPr>
          <p:spPr bwMode="auto">
            <a:xfrm>
              <a:off x="3671323" y="59683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数据库</a:t>
              </a:r>
              <a:endParaRPr lang="en-US" dirty="0">
                <a:gradFill>
                  <a:gsLst>
                    <a:gs pos="0">
                      <a:srgbClr val="FFFFFF"/>
                    </a:gs>
                    <a:gs pos="100000">
                      <a:srgbClr val="FFFFFF"/>
                    </a:gs>
                  </a:gsLst>
                  <a:lin ang="5400000" scaled="0"/>
                </a:gradFill>
              </a:endParaRPr>
            </a:p>
          </p:txBody>
        </p:sp>
        <p:pic>
          <p:nvPicPr>
            <p:cNvPr id="1030" name="Picture 6" descr="C:\Users\Jonahs\Dropbox\Projects SCOTT\MEET Windows Azure\source\Background\tile-icon-database.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93856" y="926787"/>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oup 5"/>
          <p:cNvGrpSpPr/>
          <p:nvPr/>
        </p:nvGrpSpPr>
        <p:grpSpPr>
          <a:xfrm>
            <a:off x="9628379" y="2467965"/>
            <a:ext cx="1896557" cy="1772642"/>
            <a:chOff x="9645631" y="2476591"/>
            <a:chExt cx="1896557" cy="1772642"/>
          </a:xfrm>
        </p:grpSpPr>
        <p:sp>
          <p:nvSpPr>
            <p:cNvPr id="23" name="Rectangle 22"/>
            <p:cNvSpPr/>
            <p:nvPr/>
          </p:nvSpPr>
          <p:spPr bwMode="auto">
            <a:xfrm>
              <a:off x="9645631" y="2476591"/>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认证</a:t>
              </a:r>
              <a:endParaRPr lang="en-US" dirty="0">
                <a:gradFill>
                  <a:gsLst>
                    <a:gs pos="0">
                      <a:srgbClr val="FFFFFF"/>
                    </a:gs>
                    <a:gs pos="100000">
                      <a:srgbClr val="FFFFFF"/>
                    </a:gs>
                  </a:gsLst>
                  <a:lin ang="5400000" scaled="0"/>
                </a:gradFill>
              </a:endParaRPr>
            </a:p>
          </p:txBody>
        </p:sp>
        <p:pic>
          <p:nvPicPr>
            <p:cNvPr id="1031" name="Picture 7" descr="C:\Users\Jonahs\Dropbox\Projects SCOTT\MEET Windows Azure\source\Background\tile-icon-identity.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168165" y="2705562"/>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 name="Group 4"/>
          <p:cNvGrpSpPr/>
          <p:nvPr/>
        </p:nvGrpSpPr>
        <p:grpSpPr>
          <a:xfrm>
            <a:off x="3705827" y="4315831"/>
            <a:ext cx="1896557" cy="1772642"/>
            <a:chOff x="5665775" y="596839"/>
            <a:chExt cx="1896557" cy="1772642"/>
          </a:xfrm>
        </p:grpSpPr>
        <p:sp>
          <p:nvSpPr>
            <p:cNvPr id="14" name="Rectangle 13"/>
            <p:cNvSpPr/>
            <p:nvPr/>
          </p:nvSpPr>
          <p:spPr bwMode="auto">
            <a:xfrm>
              <a:off x="5665775" y="59683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媒体</a:t>
              </a:r>
              <a:endParaRPr lang="en-US" dirty="0">
                <a:gradFill>
                  <a:gsLst>
                    <a:gs pos="0">
                      <a:srgbClr val="FFFFFF"/>
                    </a:gs>
                    <a:gs pos="100000">
                      <a:srgbClr val="FFFFFF"/>
                    </a:gs>
                  </a:gsLst>
                  <a:lin ang="5400000" scaled="0"/>
                </a:gradFill>
              </a:endParaRPr>
            </a:p>
          </p:txBody>
        </p:sp>
        <p:pic>
          <p:nvPicPr>
            <p:cNvPr id="1032" name="Picture 8" descr="C:\Users\Jonahs\Dropbox\Projects SCOTT\MEET Windows Azure\source\Background\tile-icon-media.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188309" y="898212"/>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 name="Group 34"/>
          <p:cNvGrpSpPr/>
          <p:nvPr/>
        </p:nvGrpSpPr>
        <p:grpSpPr>
          <a:xfrm>
            <a:off x="7651179" y="2466267"/>
            <a:ext cx="1896557" cy="1772642"/>
            <a:chOff x="7651179" y="2466267"/>
            <a:chExt cx="1896557" cy="1772642"/>
          </a:xfrm>
        </p:grpSpPr>
        <p:sp>
          <p:nvSpPr>
            <p:cNvPr id="20" name="Rectangle 19"/>
            <p:cNvSpPr/>
            <p:nvPr/>
          </p:nvSpPr>
          <p:spPr bwMode="auto">
            <a:xfrm>
              <a:off x="7651179" y="2466267"/>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消息</a:t>
              </a:r>
              <a:endParaRPr lang="en-US" dirty="0">
                <a:gradFill>
                  <a:gsLst>
                    <a:gs pos="0">
                      <a:srgbClr val="FFFFFF"/>
                    </a:gs>
                    <a:gs pos="100000">
                      <a:srgbClr val="FFFFFF"/>
                    </a:gs>
                  </a:gsLst>
                  <a:lin ang="5400000" scaled="0"/>
                </a:gradFill>
              </a:endParaRPr>
            </a:p>
          </p:txBody>
        </p:sp>
        <p:pic>
          <p:nvPicPr>
            <p:cNvPr id="1033" name="Picture 9" descr="C:\Users\Jonahs\Dropbox\Projects SCOTT\MEET Windows Azure\source\Background\tile-icon-messaging.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173712" y="2751666"/>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4" name="Group 33"/>
          <p:cNvGrpSpPr/>
          <p:nvPr/>
        </p:nvGrpSpPr>
        <p:grpSpPr>
          <a:xfrm>
            <a:off x="7651178" y="4315831"/>
            <a:ext cx="1896557" cy="1772642"/>
            <a:chOff x="7651178" y="4341709"/>
            <a:chExt cx="1896557" cy="1772642"/>
          </a:xfrm>
        </p:grpSpPr>
        <p:sp>
          <p:nvSpPr>
            <p:cNvPr id="32" name="Rectangle 31"/>
            <p:cNvSpPr/>
            <p:nvPr/>
          </p:nvSpPr>
          <p:spPr bwMode="auto">
            <a:xfrm>
              <a:off x="7651178" y="4341709"/>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网络</a:t>
              </a:r>
              <a:endParaRPr lang="en-US" dirty="0">
                <a:gradFill>
                  <a:gsLst>
                    <a:gs pos="0">
                      <a:srgbClr val="FFFFFF"/>
                    </a:gs>
                    <a:gs pos="100000">
                      <a:srgbClr val="FFFFFF"/>
                    </a:gs>
                  </a:gsLst>
                  <a:lin ang="5400000" scaled="0"/>
                </a:gradFill>
              </a:endParaRPr>
            </a:p>
          </p:txBody>
        </p:sp>
        <p:pic>
          <p:nvPicPr>
            <p:cNvPr id="1034" name="Picture 10" descr="C:\Users\Jonahs\Dropbox\Projects SCOTT\MEET Windows Azure\source\Background\tile-icon-network.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173712" y="4671657"/>
              <a:ext cx="851488" cy="8514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0" name="Group 29"/>
          <p:cNvGrpSpPr/>
          <p:nvPr/>
        </p:nvGrpSpPr>
        <p:grpSpPr>
          <a:xfrm>
            <a:off x="7659356" y="622717"/>
            <a:ext cx="1896557" cy="1772642"/>
            <a:chOff x="5665775" y="2466267"/>
            <a:chExt cx="1896557" cy="1772642"/>
          </a:xfrm>
        </p:grpSpPr>
        <p:sp>
          <p:nvSpPr>
            <p:cNvPr id="31" name="Rectangle 30"/>
            <p:cNvSpPr/>
            <p:nvPr/>
          </p:nvSpPr>
          <p:spPr bwMode="auto">
            <a:xfrm>
              <a:off x="5665775" y="2466267"/>
              <a:ext cx="1896557" cy="177264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91440" rIns="91436" bIns="91440" numCol="1" rtlCol="0" anchor="b" anchorCtr="0" compatLnSpc="1">
              <a:prstTxWarp prst="textNoShape">
                <a:avLst/>
              </a:prstTxWarp>
            </a:bodyPr>
            <a:lstStyle/>
            <a:p>
              <a:pPr defTabSz="914099" fontAlgn="base">
                <a:spcBef>
                  <a:spcPct val="0"/>
                </a:spcBef>
                <a:spcAft>
                  <a:spcPct val="0"/>
                </a:spcAft>
              </a:pPr>
              <a:r>
                <a:rPr lang="zh-CN" altLang="en-US" dirty="0" smtClean="0">
                  <a:gradFill>
                    <a:gsLst>
                      <a:gs pos="0">
                        <a:srgbClr val="FFFFFF"/>
                      </a:gs>
                      <a:gs pos="100000">
                        <a:srgbClr val="FFFFFF"/>
                      </a:gs>
                    </a:gsLst>
                    <a:lin ang="5400000" scaled="0"/>
                  </a:gradFill>
                </a:rPr>
                <a:t>流量</a:t>
              </a:r>
              <a:endParaRPr lang="en-US" dirty="0">
                <a:gradFill>
                  <a:gsLst>
                    <a:gs pos="0">
                      <a:srgbClr val="FFFFFF"/>
                    </a:gs>
                    <a:gs pos="100000">
                      <a:srgbClr val="FFFFFF"/>
                    </a:gs>
                  </a:gsLst>
                  <a:lin ang="5400000" scaled="0"/>
                </a:gradFill>
              </a:endParaRPr>
            </a:p>
          </p:txBody>
        </p:sp>
        <p:pic>
          <p:nvPicPr>
            <p:cNvPr id="33" name="Picture 2"/>
            <p:cNvPicPr>
              <a:picLocks noChangeAspect="1" noChangeArrowheads="1"/>
            </p:cNvPicPr>
            <p:nvPr/>
          </p:nvPicPr>
          <p:blipFill>
            <a:blip r:embed="rId12" cstate="print">
              <a:extLst>
                <a:ext uri="{28A0092B-C50C-407E-A947-70E740481C1C}">
                  <a14:useLocalDpi xmlns:a14="http://schemas.microsoft.com/office/drawing/2010/main" val="0"/>
                </a:ext>
              </a:extLst>
            </a:blip>
            <a:stretch>
              <a:fillRect/>
            </a:stretch>
          </p:blipFill>
          <p:spPr bwMode="auto">
            <a:xfrm>
              <a:off x="6188309" y="2751666"/>
              <a:ext cx="851488" cy="85148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6612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par>
                                <p:cTn id="8" presetID="10" presetClass="entr" presetSubtype="0" fill="hold" nodeType="withEffect">
                                  <p:stCondLst>
                                    <p:cond delay="10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nodeType="withEffect">
                                  <p:stCondLst>
                                    <p:cond delay="1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20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500"/>
                                        <p:tgtEl>
                                          <p:spTgt spid="38"/>
                                        </p:tgtEl>
                                      </p:cBhvr>
                                    </p:animEffect>
                                  </p:childTnLst>
                                </p:cTn>
                              </p:par>
                              <p:par>
                                <p:cTn id="17" presetID="10" presetClass="entr" presetSubtype="0" fill="hold" nodeType="withEffect">
                                  <p:stCondLst>
                                    <p:cond delay="25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nodeType="withEffect">
                                  <p:stCondLst>
                                    <p:cond delay="30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500"/>
                                        <p:tgtEl>
                                          <p:spTgt spid="34"/>
                                        </p:tgtEl>
                                      </p:cBhvr>
                                    </p:animEffect>
                                  </p:childTnLst>
                                </p:cTn>
                              </p:par>
                              <p:par>
                                <p:cTn id="23" presetID="10" presetClass="entr" presetSubtype="0" fill="hold" nodeType="withEffect">
                                  <p:stCondLst>
                                    <p:cond delay="35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nodeType="withEffect">
                                  <p:stCondLst>
                                    <p:cond delay="40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500"/>
                                        <p:tgtEl>
                                          <p:spTgt spid="36"/>
                                        </p:tgtEl>
                                      </p:cBhvr>
                                    </p:animEffect>
                                  </p:childTnLst>
                                </p:cTn>
                              </p:par>
                              <p:par>
                                <p:cTn id="29" presetID="10" presetClass="entr" presetSubtype="0" fill="hold" nodeType="withEffect">
                                  <p:stCondLst>
                                    <p:cond delay="45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par>
                                <p:cTn id="32" presetID="10" presetClass="entr" presetSubtype="0" fill="hold" nodeType="withEffect">
                                  <p:stCondLst>
                                    <p:cond delay="50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Azure </a:t>
            </a:r>
            <a:r>
              <a:rPr lang="zh-CN" altLang="en-US" dirty="0" smtClean="0">
                <a:solidFill>
                  <a:srgbClr val="00B0F0"/>
                </a:solidFill>
              </a:rPr>
              <a:t>场景</a:t>
            </a:r>
            <a:endParaRPr lang="en-US" dirty="0">
              <a:solidFill>
                <a:srgbClr val="00B0F0"/>
              </a:solidFill>
            </a:endParaRPr>
          </a:p>
        </p:txBody>
      </p:sp>
      <p:sp>
        <p:nvSpPr>
          <p:cNvPr id="3" name="Content Placeholder 2"/>
          <p:cNvSpPr>
            <a:spLocks noGrp="1"/>
          </p:cNvSpPr>
          <p:nvPr>
            <p:ph type="body" sz="quarter" idx="10"/>
          </p:nvPr>
        </p:nvSpPr>
        <p:spPr>
          <a:xfrm>
            <a:off x="1326382" y="1447800"/>
            <a:ext cx="5617029" cy="2639184"/>
          </a:xfrm>
        </p:spPr>
        <p:txBody>
          <a:bodyPr/>
          <a:lstStyle/>
          <a:p>
            <a:pPr>
              <a:lnSpc>
                <a:spcPct val="100000"/>
              </a:lnSpc>
            </a:pPr>
            <a:r>
              <a:rPr lang="zh-CN" altLang="en-US" sz="2400" dirty="0" smtClean="0">
                <a:solidFill>
                  <a:srgbClr val="00B0F0">
                    <a:alpha val="99000"/>
                  </a:srgbClr>
                </a:solidFill>
                <a:ea typeface="Segoe UI" pitchFamily="34" charset="0"/>
                <a:cs typeface="Segoe UI" pitchFamily="34" charset="0"/>
              </a:rPr>
              <a:t>理想的应用程序需要</a:t>
            </a:r>
            <a:r>
              <a:rPr lang="en-US" sz="2400" dirty="0" smtClean="0">
                <a:solidFill>
                  <a:srgbClr val="00B0F0">
                    <a:alpha val="99000"/>
                  </a:srgbClr>
                </a:solidFill>
                <a:ea typeface="Segoe UI" pitchFamily="34" charset="0"/>
                <a:cs typeface="Segoe UI" pitchFamily="34" charset="0"/>
              </a:rPr>
              <a:t>:</a:t>
            </a:r>
          </a:p>
          <a:p>
            <a:pPr lvl="1">
              <a:lnSpc>
                <a:spcPct val="100000"/>
              </a:lnSpc>
            </a:pPr>
            <a:r>
              <a:rPr lang="zh-CN" altLang="en-US" sz="4000" dirty="0" smtClean="0">
                <a:latin typeface="Segoe UI Light" pitchFamily="34" charset="0"/>
              </a:rPr>
              <a:t>可扩展性</a:t>
            </a:r>
            <a:endParaRPr lang="en-US" sz="4000" dirty="0" smtClean="0">
              <a:latin typeface="Segoe UI Light" pitchFamily="34" charset="0"/>
            </a:endParaRPr>
          </a:p>
          <a:p>
            <a:pPr lvl="1">
              <a:lnSpc>
                <a:spcPct val="100000"/>
              </a:lnSpc>
            </a:pPr>
            <a:r>
              <a:rPr lang="zh-CN" altLang="en-US" sz="4000" dirty="0" smtClean="0">
                <a:latin typeface="Segoe UI Light" pitchFamily="34" charset="0"/>
              </a:rPr>
              <a:t>可用性</a:t>
            </a:r>
            <a:endParaRPr lang="en-US" sz="4000" dirty="0" smtClean="0">
              <a:latin typeface="Segoe UI Light" pitchFamily="34" charset="0"/>
            </a:endParaRPr>
          </a:p>
          <a:p>
            <a:pPr lvl="1">
              <a:lnSpc>
                <a:spcPct val="100000"/>
              </a:lnSpc>
            </a:pPr>
            <a:r>
              <a:rPr lang="zh-CN" altLang="en-US" sz="4000" dirty="0" smtClean="0">
                <a:latin typeface="Segoe UI Light" pitchFamily="34" charset="0"/>
              </a:rPr>
              <a:t>容错</a:t>
            </a:r>
            <a:endParaRPr lang="en-US" sz="4000" dirty="0" smtClean="0">
              <a:latin typeface="Segoe UI Light" pitchFamily="34" charset="0"/>
            </a:endParaRPr>
          </a:p>
          <a:p>
            <a:pPr lvl="1">
              <a:lnSpc>
                <a:spcPct val="100000"/>
              </a:lnSpc>
            </a:pPr>
            <a:endParaRPr lang="en-US" dirty="0" smtClean="0"/>
          </a:p>
        </p:txBody>
      </p:sp>
      <p:pic>
        <p:nvPicPr>
          <p:cNvPr id="1026" name="Picture 2" descr="C:\Users\jonahs\Work Documents\Windows Azure Dot Com\03_Designs\Website Dyno Awesome\cut images\IMG_checkitof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952875"/>
            <a:ext cx="2809875" cy="2905125"/>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6501284" y="1447800"/>
            <a:ext cx="5486400" cy="3562514"/>
          </a:xfrm>
          <a:prstGeom prst="rect">
            <a:avLst/>
          </a:prstGeom>
        </p:spPr>
        <p:txBody>
          <a:bodyPr vert="horz" wrap="square" lIns="0" tIns="0" rIns="0" bIns="0" rtlCol="0">
            <a:spAutoFit/>
          </a:bodyPr>
          <a:lstStyle>
            <a:lvl1pPr marL="3175" indent="0" algn="l" defTabSz="914325"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25" rtl="0" eaLnBrk="1" latinLnBrk="0" hangingPunct="1">
              <a:lnSpc>
                <a:spcPct val="90000"/>
              </a:lnSpc>
              <a:spcBef>
                <a:spcPts val="0"/>
              </a:spcBef>
              <a:buSzPct val="80000"/>
              <a:buFont typeface="Arial" pitchFamily="34" charset="0"/>
              <a:buNone/>
              <a:defRPr sz="2000" kern="1200" spc="-51" baseline="0">
                <a:gradFill>
                  <a:gsLst>
                    <a:gs pos="0">
                      <a:srgbClr val="595959"/>
                    </a:gs>
                    <a:gs pos="86000">
                      <a:srgbClr val="595959"/>
                    </a:gs>
                  </a:gsLst>
                  <a:lin ang="5400000" scaled="0"/>
                </a:gradFill>
                <a:latin typeface="+mn-lt"/>
                <a:ea typeface="+mn-ea"/>
                <a:cs typeface="+mn-cs"/>
              </a:defRPr>
            </a:lvl2pPr>
            <a:lvl3pPr marL="1258784" indent="-403191" algn="l" defTabSz="914325" rtl="0" eaLnBrk="1" latinLnBrk="0" hangingPunct="1">
              <a:lnSpc>
                <a:spcPct val="90000"/>
              </a:lnSpc>
              <a:spcBef>
                <a:spcPct val="20000"/>
              </a:spcBef>
              <a:buSzPct val="80000"/>
              <a:buFontTx/>
              <a:buBlip>
                <a:blip r:embed="rId4"/>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828" indent="-346046" algn="l" defTabSz="914325" rtl="0" eaLnBrk="1" latinLnBrk="0" hangingPunct="1">
              <a:lnSpc>
                <a:spcPct val="90000"/>
              </a:lnSpc>
              <a:spcBef>
                <a:spcPct val="20000"/>
              </a:spcBef>
              <a:buSzPct val="80000"/>
              <a:buFontTx/>
              <a:buBlip>
                <a:blip r:embed="rId4"/>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351" indent="-336522" algn="l" defTabSz="914325" rtl="0" eaLnBrk="1" latinLnBrk="0" hangingPunct="1">
              <a:lnSpc>
                <a:spcPct val="90000"/>
              </a:lnSpc>
              <a:spcBef>
                <a:spcPct val="20000"/>
              </a:spcBef>
              <a:buSzPct val="80000"/>
              <a:buFontTx/>
              <a:buBlip>
                <a:blip r:embed="rId4"/>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r>
              <a:rPr lang="zh-CN" altLang="en-US" sz="2400" dirty="0" smtClean="0">
                <a:solidFill>
                  <a:srgbClr val="00B0F0">
                    <a:alpha val="99000"/>
                  </a:srgbClr>
                </a:solidFill>
                <a:ea typeface="Segoe UI" pitchFamily="34" charset="0"/>
                <a:cs typeface="Segoe UI" pitchFamily="34" charset="0"/>
              </a:rPr>
              <a:t>通常应用程序使用</a:t>
            </a:r>
            <a:r>
              <a:rPr lang="en-US" sz="2400" dirty="0" smtClean="0">
                <a:solidFill>
                  <a:srgbClr val="00B0F0">
                    <a:alpha val="99000"/>
                  </a:srgbClr>
                </a:solidFill>
                <a:ea typeface="Segoe UI" pitchFamily="34" charset="0"/>
                <a:cs typeface="Segoe UI" pitchFamily="34" charset="0"/>
              </a:rPr>
              <a:t>:</a:t>
            </a:r>
            <a:endParaRPr lang="en-US" sz="2400" dirty="0">
              <a:solidFill>
                <a:srgbClr val="00B0F0">
                  <a:alpha val="99000"/>
                </a:srgbClr>
              </a:solidFill>
              <a:ea typeface="Segoe UI" pitchFamily="34" charset="0"/>
              <a:cs typeface="Segoe UI" pitchFamily="34" charset="0"/>
            </a:endParaRPr>
          </a:p>
          <a:p>
            <a:pPr lvl="1">
              <a:lnSpc>
                <a:spcPct val="100000"/>
              </a:lnSpc>
            </a:pPr>
            <a:r>
              <a:rPr lang="zh-CN" altLang="en-US" sz="4000" dirty="0" smtClean="0">
                <a:latin typeface="Segoe UI Light" pitchFamily="34" charset="0"/>
              </a:rPr>
              <a:t>网站</a:t>
            </a:r>
            <a:endParaRPr lang="en-US" altLang="zh-CN" sz="4000" dirty="0" smtClean="0">
              <a:latin typeface="Segoe UI Light" pitchFamily="34" charset="0"/>
            </a:endParaRPr>
          </a:p>
          <a:p>
            <a:pPr lvl="1">
              <a:lnSpc>
                <a:spcPct val="100000"/>
              </a:lnSpc>
            </a:pPr>
            <a:r>
              <a:rPr lang="zh-CN" altLang="en-US" sz="4000" dirty="0" smtClean="0">
                <a:latin typeface="Segoe UI Light" pitchFamily="34" charset="0"/>
              </a:rPr>
              <a:t>计算密集应用</a:t>
            </a:r>
            <a:endParaRPr lang="en-US" altLang="zh-CN" sz="4000" dirty="0" smtClean="0">
              <a:latin typeface="Segoe UI Light" pitchFamily="34" charset="0"/>
            </a:endParaRPr>
          </a:p>
          <a:p>
            <a:pPr lvl="1">
              <a:lnSpc>
                <a:spcPct val="100000"/>
              </a:lnSpc>
            </a:pPr>
            <a:r>
              <a:rPr lang="zh-CN" altLang="en-US" sz="4000" dirty="0" smtClean="0">
                <a:latin typeface="Segoe UI Light" pitchFamily="34" charset="0"/>
              </a:rPr>
              <a:t>设备应用</a:t>
            </a:r>
            <a:endParaRPr lang="en-US" altLang="zh-CN" sz="4000" dirty="0" smtClean="0">
              <a:latin typeface="Segoe UI Light" pitchFamily="34" charset="0"/>
            </a:endParaRPr>
          </a:p>
          <a:p>
            <a:pPr lvl="1">
              <a:lnSpc>
                <a:spcPct val="100000"/>
              </a:lnSpc>
            </a:pPr>
            <a:r>
              <a:rPr lang="en-US" altLang="zh-CN" sz="4000" dirty="0" smtClean="0">
                <a:latin typeface="Segoe UI Light" pitchFamily="34" charset="0"/>
              </a:rPr>
              <a:t>Web API</a:t>
            </a:r>
          </a:p>
          <a:p>
            <a:pPr lvl="1">
              <a:lnSpc>
                <a:spcPct val="100000"/>
              </a:lnSpc>
            </a:pPr>
            <a:r>
              <a:rPr lang="zh-CN" altLang="en-US" sz="4000" dirty="0" smtClean="0">
                <a:latin typeface="Segoe UI Light" pitchFamily="34" charset="0"/>
              </a:rPr>
              <a:t>社交游戏</a:t>
            </a:r>
            <a:endParaRPr lang="en-US" sz="4000" dirty="0">
              <a:latin typeface="Segoe UI Light" pitchFamily="34" charset="0"/>
            </a:endParaRPr>
          </a:p>
        </p:txBody>
      </p:sp>
    </p:spTree>
    <p:extLst>
      <p:ext uri="{BB962C8B-B14F-4D97-AF65-F5344CB8AC3E}">
        <p14:creationId xmlns:p14="http://schemas.microsoft.com/office/powerpoint/2010/main" val="1532721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Azure </a:t>
            </a:r>
            <a:r>
              <a:rPr lang="zh-CN" altLang="en-US" dirty="0" smtClean="0">
                <a:solidFill>
                  <a:schemeClr val="accent2">
                    <a:alpha val="99000"/>
                  </a:schemeClr>
                </a:solidFill>
              </a:rPr>
              <a:t>实例大小</a:t>
            </a:r>
            <a:endParaRPr lang="en-US" dirty="0">
              <a:solidFill>
                <a:schemeClr val="accent2">
                  <a:alpha val="99000"/>
                </a:schemeClr>
              </a:solidFill>
            </a:endParaRPr>
          </a:p>
        </p:txBody>
      </p:sp>
      <p:sp>
        <p:nvSpPr>
          <p:cNvPr id="6" name="Title 33"/>
          <p:cNvSpPr txBox="1">
            <a:spLocks/>
          </p:cNvSpPr>
          <p:nvPr/>
        </p:nvSpPr>
        <p:spPr>
          <a:xfrm>
            <a:off x="634363" y="3285965"/>
            <a:ext cx="9406858" cy="563222"/>
          </a:xfrm>
          <a:prstGeom prst="rect">
            <a:avLst/>
          </a:prstGeom>
          <a:noFill/>
        </p:spPr>
        <p:txBody>
          <a:bodyPr wrap="square" lIns="91436" tIns="182872" rIns="91436" bIns="45719" rtlCol="0">
            <a:spAutoFit/>
          </a:bodyPr>
          <a:lstStyle>
            <a:defPPr>
              <a:defRPr lang="en-US"/>
            </a:defPPr>
            <a:lvl2pPr marL="0" lvl="1" indent="-155569" defTabSz="914325">
              <a:lnSpc>
                <a:spcPct val="90000"/>
              </a:lnSpc>
              <a:spcBef>
                <a:spcPct val="0"/>
              </a:spcBef>
              <a:buClr>
                <a:srgbClr val="FFC000"/>
              </a:buClr>
              <a:defRPr sz="2800" spc="-100">
                <a:ln w="3175">
                  <a:noFill/>
                </a:ln>
                <a:gradFill flip="none" rotWithShape="1">
                  <a:gsLst>
                    <a:gs pos="0">
                      <a:srgbClr val="595959"/>
                    </a:gs>
                    <a:gs pos="86000">
                      <a:srgbClr val="595959"/>
                    </a:gs>
                  </a:gsLst>
                  <a:lin ang="5400000" scaled="0"/>
                  <a:tileRect/>
                </a:gradFill>
                <a:latin typeface="Segoe UI Light" pitchFamily="34" charset="0"/>
                <a:cs typeface="Arial" charset="0"/>
              </a:defRPr>
            </a:lvl2pPr>
          </a:lstStyle>
          <a:p>
            <a:pPr lvl="1"/>
            <a:r>
              <a:rPr lang="zh-CN" altLang="en-US" sz="2400" dirty="0" smtClean="0">
                <a:latin typeface="Segoe UI" pitchFamily="34" charset="0"/>
                <a:ea typeface="Segoe UI" pitchFamily="34" charset="0"/>
                <a:cs typeface="Segoe UI" pitchFamily="34" charset="0"/>
              </a:rPr>
              <a:t>计算单位的定义</a:t>
            </a:r>
            <a:endParaRPr lang="en-US" sz="2400" dirty="0">
              <a:latin typeface="Segoe UI" pitchFamily="34" charset="0"/>
              <a:ea typeface="Segoe UI" pitchFamily="34" charset="0"/>
              <a:cs typeface="Segoe UI" pitchFamily="34" charset="0"/>
            </a:endParaRPr>
          </a:p>
        </p:txBody>
      </p:sp>
      <p:sp>
        <p:nvSpPr>
          <p:cNvPr id="7" name="TextBox 6"/>
          <p:cNvSpPr txBox="1"/>
          <p:nvPr/>
        </p:nvSpPr>
        <p:spPr bwMode="invGray">
          <a:xfrm>
            <a:off x="633341" y="1093093"/>
            <a:ext cx="9401397" cy="563222"/>
          </a:xfrm>
          <a:prstGeom prst="rect">
            <a:avLst/>
          </a:prstGeom>
          <a:noFill/>
        </p:spPr>
        <p:txBody>
          <a:bodyPr wrap="square" lIns="91436" tIns="182872" rIns="91436" bIns="45719" rtlCol="0">
            <a:spAutoFit/>
          </a:bodyPr>
          <a:lstStyle/>
          <a:p>
            <a:pPr marL="0" lvl="1" indent="-155569" defTabSz="914325">
              <a:lnSpc>
                <a:spcPct val="90000"/>
              </a:lnSpc>
              <a:spcBef>
                <a:spcPct val="0"/>
              </a:spcBef>
              <a:buClr>
                <a:srgbClr val="FFC000"/>
              </a:buClr>
              <a:defRPr/>
            </a:pPr>
            <a:r>
              <a:rPr lang="zh-CN" altLang="en-US" spc="-100" dirty="0" smtClean="0">
                <a:ln w="3175">
                  <a:noFill/>
                </a:ln>
                <a:gradFill flip="none" rotWithShape="1">
                  <a:gsLst>
                    <a:gs pos="0">
                      <a:srgbClr val="595959"/>
                    </a:gs>
                    <a:gs pos="86000">
                      <a:srgbClr val="595959"/>
                    </a:gs>
                  </a:gsLst>
                  <a:lin ang="5400000" scaled="0"/>
                  <a:tileRect/>
                </a:gradFill>
                <a:latin typeface="Segoe UI" pitchFamily="34" charset="0"/>
                <a:ea typeface="Segoe UI" pitchFamily="34" charset="0"/>
                <a:cs typeface="Segoe UI" pitchFamily="34" charset="0"/>
              </a:rPr>
              <a:t>不同的实例来处理复杂的不同工作量</a:t>
            </a:r>
            <a:endParaRPr lang="en-US" spc="-100" dirty="0">
              <a:ln w="3175">
                <a:noFill/>
              </a:ln>
              <a:gradFill flip="none" rotWithShape="1">
                <a:gsLst>
                  <a:gs pos="0">
                    <a:srgbClr val="595959"/>
                  </a:gs>
                  <a:gs pos="86000">
                    <a:srgbClr val="595959"/>
                  </a:gs>
                </a:gsLst>
                <a:lin ang="5400000" scaled="0"/>
                <a:tileRect/>
              </a:gradFill>
              <a:latin typeface="Segoe UI" pitchFamily="34" charset="0"/>
              <a:ea typeface="Segoe UI" pitchFamily="34" charset="0"/>
              <a:cs typeface="Segoe UI" pitchFamily="34" charset="0"/>
            </a:endParaRPr>
          </a:p>
        </p:txBody>
      </p:sp>
      <p:grpSp>
        <p:nvGrpSpPr>
          <p:cNvPr id="86" name="Group 85"/>
          <p:cNvGrpSpPr/>
          <p:nvPr/>
        </p:nvGrpSpPr>
        <p:grpSpPr>
          <a:xfrm>
            <a:off x="2605836" y="3894131"/>
            <a:ext cx="1828800" cy="2165649"/>
            <a:chOff x="2841550" y="4062546"/>
            <a:chExt cx="1828800" cy="2165649"/>
          </a:xfrm>
        </p:grpSpPr>
        <p:sp>
          <p:nvSpPr>
            <p:cNvPr id="9" name="Rounded Rectangle 8"/>
            <p:cNvSpPr/>
            <p:nvPr/>
          </p:nvSpPr>
          <p:spPr bwMode="auto">
            <a:xfrm>
              <a:off x="2841550" y="4158550"/>
              <a:ext cx="1828800" cy="2069645"/>
            </a:xfrm>
            <a:prstGeom prst="roundRect">
              <a:avLst>
                <a:gd name="adj" fmla="val 0"/>
              </a:avLst>
            </a:prstGeom>
            <a:solidFill>
              <a:schemeClr val="accent2"/>
            </a:solidFill>
            <a:ln w="9525" cap="flat" cmpd="sng" algn="ctr">
              <a:noFill/>
              <a:prstDash val="solid"/>
            </a:ln>
            <a:effectLst/>
          </p:spPr>
          <p:txBody>
            <a:bodyPr lIns="91440" bIns="91440" rtlCol="0" anchor="b" anchorCtr="0"/>
            <a:lstStyle/>
            <a:p>
              <a:pPr defTabSz="1218936"/>
              <a:r>
                <a:rPr lang="en-US" altLang="zh-CN" sz="2000" dirty="0">
                  <a:solidFill>
                    <a:schemeClr val="bg1">
                      <a:alpha val="99000"/>
                    </a:schemeClr>
                  </a:solidFill>
                  <a:ea typeface="Segoe UI" pitchFamily="34" charset="0"/>
                  <a:cs typeface="Segoe UI" pitchFamily="34" charset="0"/>
                </a:rPr>
                <a:t> </a:t>
              </a:r>
            </a:p>
          </p:txBody>
        </p:sp>
        <p:sp>
          <p:nvSpPr>
            <p:cNvPr id="10" name="TextBox 9"/>
            <p:cNvSpPr txBox="1"/>
            <p:nvPr/>
          </p:nvSpPr>
          <p:spPr bwMode="invGray">
            <a:xfrm>
              <a:off x="3221155" y="4062546"/>
              <a:ext cx="1069590" cy="618631"/>
            </a:xfrm>
            <a:prstGeom prst="rect">
              <a:avLst/>
            </a:prstGeom>
            <a:noFill/>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smtClean="0">
                  <a:solidFill>
                    <a:schemeClr val="bg1">
                      <a:alpha val="99000"/>
                    </a:schemeClr>
                  </a:solidFill>
                  <a:latin typeface="Segoe UI Light" pitchFamily="34" charset="0"/>
                </a:rPr>
                <a:t>小</a:t>
              </a:r>
              <a:endParaRPr lang="en-US" sz="2800" kern="0" spc="-51" dirty="0">
                <a:solidFill>
                  <a:schemeClr val="bg1">
                    <a:alpha val="99000"/>
                  </a:schemeClr>
                </a:solidFill>
                <a:latin typeface="Segoe UI Light" pitchFamily="34" charset="0"/>
              </a:endParaRPr>
            </a:p>
          </p:txBody>
        </p:sp>
        <p:sp>
          <p:nvSpPr>
            <p:cNvPr id="11" name="Rectangle 10"/>
            <p:cNvSpPr/>
            <p:nvPr/>
          </p:nvSpPr>
          <p:spPr>
            <a:xfrm>
              <a:off x="2916354" y="4764695"/>
              <a:ext cx="1679192" cy="375187"/>
            </a:xfrm>
            <a:prstGeom prst="rect">
              <a:avLst/>
            </a:prstGeom>
          </p:spPr>
          <p:txBody>
            <a:bodyPr wrap="square" anchor="ctr" anchorCtr="0">
              <a:noAutofit/>
            </a:bodyPr>
            <a:lstStyle/>
            <a:p>
              <a:pPr algn="ctr"/>
              <a:r>
                <a:rPr lang="en-US" sz="2000" b="1" kern="0" dirty="0">
                  <a:gradFill>
                    <a:gsLst>
                      <a:gs pos="0">
                        <a:schemeClr val="bg1"/>
                      </a:gs>
                      <a:gs pos="50000">
                        <a:schemeClr val="bg1"/>
                      </a:gs>
                    </a:gsLst>
                    <a:lin ang="10800000" scaled="0"/>
                  </a:gradFill>
                  <a:latin typeface="+mj-lt"/>
                </a:rPr>
                <a:t>1 x 1.6Ghz </a:t>
              </a:r>
            </a:p>
          </p:txBody>
        </p:sp>
        <p:sp>
          <p:nvSpPr>
            <p:cNvPr id="12" name="Rectangle 11"/>
            <p:cNvSpPr/>
            <p:nvPr/>
          </p:nvSpPr>
          <p:spPr>
            <a:xfrm>
              <a:off x="2919187" y="5078096"/>
              <a:ext cx="1673526" cy="307777"/>
            </a:xfrm>
            <a:prstGeom prst="rect">
              <a:avLst/>
            </a:prstGeom>
          </p:spPr>
          <p:txBody>
            <a:bodyPr wrap="square">
              <a:spAutoFit/>
            </a:bodyPr>
            <a:lstStyle/>
            <a:p>
              <a:pPr algn="ctr"/>
              <a:r>
                <a:rPr lang="en-US" sz="1400" b="1" kern="0" dirty="0" smtClean="0">
                  <a:solidFill>
                    <a:schemeClr val="bg1">
                      <a:alpha val="99000"/>
                    </a:schemeClr>
                  </a:solidFill>
                  <a:latin typeface="+mj-lt"/>
                </a:rPr>
                <a:t>(</a:t>
              </a:r>
              <a:r>
                <a:rPr lang="zh-CN" altLang="en-US" sz="1400" b="1" kern="0" dirty="0" smtClean="0">
                  <a:solidFill>
                    <a:schemeClr val="bg1">
                      <a:alpha val="99000"/>
                    </a:schemeClr>
                  </a:solidFill>
                  <a:latin typeface="+mj-lt"/>
                </a:rPr>
                <a:t>中等</a:t>
              </a:r>
              <a:r>
                <a:rPr lang="en-US" sz="1400" b="1" kern="0" dirty="0" smtClean="0">
                  <a:solidFill>
                    <a:schemeClr val="bg1">
                      <a:alpha val="99000"/>
                    </a:schemeClr>
                  </a:solidFill>
                  <a:latin typeface="+mj-lt"/>
                </a:rPr>
                <a:t>IO</a:t>
              </a:r>
              <a:r>
                <a:rPr lang="en-US" sz="1400" b="1" kern="0" dirty="0">
                  <a:solidFill>
                    <a:schemeClr val="bg1">
                      <a:alpha val="99000"/>
                    </a:schemeClr>
                  </a:solidFill>
                  <a:latin typeface="+mj-lt"/>
                </a:rPr>
                <a:t>) </a:t>
              </a:r>
              <a:endParaRPr lang="en-US" sz="3700" b="1" dirty="0">
                <a:solidFill>
                  <a:schemeClr val="bg1">
                    <a:alpha val="99000"/>
                  </a:schemeClr>
                </a:solidFill>
                <a:latin typeface="+mj-lt"/>
              </a:endParaRPr>
            </a:p>
          </p:txBody>
        </p:sp>
        <p:sp>
          <p:nvSpPr>
            <p:cNvPr id="13" name="Rectangle 12"/>
            <p:cNvSpPr/>
            <p:nvPr/>
          </p:nvSpPr>
          <p:spPr>
            <a:xfrm>
              <a:off x="2916354" y="5339718"/>
              <a:ext cx="1679192" cy="375187"/>
            </a:xfrm>
            <a:prstGeom prst="rect">
              <a:avLst/>
            </a:prstGeom>
          </p:spPr>
          <p:txBody>
            <a:bodyPr wrap="square" anchor="ctr" anchorCtr="0">
              <a:noAutofit/>
            </a:bodyPr>
            <a:lstStyle/>
            <a:p>
              <a:pPr algn="ctr"/>
              <a:r>
                <a:rPr lang="en-US" sz="1300" b="1" kern="0" dirty="0">
                  <a:solidFill>
                    <a:schemeClr val="bg1">
                      <a:alpha val="99000"/>
                    </a:schemeClr>
                  </a:solidFill>
                  <a:latin typeface="+mj-lt"/>
                </a:rPr>
                <a:t>1.75 </a:t>
              </a:r>
              <a:r>
                <a:rPr lang="en-US" sz="1300" b="1" kern="0" dirty="0" smtClean="0">
                  <a:solidFill>
                    <a:schemeClr val="bg1">
                      <a:alpha val="99000"/>
                    </a:schemeClr>
                  </a:solidFill>
                  <a:latin typeface="+mj-lt"/>
                </a:rPr>
                <a:t>GB</a:t>
              </a:r>
              <a:r>
                <a:rPr lang="zh-CN" altLang="en-US" sz="1300" b="1" kern="0" dirty="0">
                  <a:solidFill>
                    <a:schemeClr val="bg1">
                      <a:alpha val="99000"/>
                    </a:schemeClr>
                  </a:solidFill>
                </a:rPr>
                <a:t>内存</a:t>
              </a:r>
              <a:endParaRPr lang="en-US" sz="1300" b="1" kern="0" dirty="0">
                <a:solidFill>
                  <a:schemeClr val="bg1">
                    <a:alpha val="99000"/>
                  </a:schemeClr>
                </a:solidFill>
                <a:latin typeface="+mj-lt"/>
              </a:endParaRPr>
            </a:p>
          </p:txBody>
        </p:sp>
        <p:sp>
          <p:nvSpPr>
            <p:cNvPr id="14" name="Rectangle 13"/>
            <p:cNvSpPr/>
            <p:nvPr/>
          </p:nvSpPr>
          <p:spPr>
            <a:xfrm>
              <a:off x="2916354" y="5649778"/>
              <a:ext cx="1679192" cy="375187"/>
            </a:xfrm>
            <a:prstGeom prst="rect">
              <a:avLst/>
            </a:prstGeom>
          </p:spPr>
          <p:txBody>
            <a:bodyPr wrap="square" anchor="ctr" anchorCtr="0">
              <a:noAutofit/>
            </a:bodyPr>
            <a:lstStyle/>
            <a:p>
              <a:pPr algn="ctr"/>
              <a:r>
                <a:rPr lang="en-US" sz="1300" b="1" kern="0" dirty="0" smtClean="0">
                  <a:solidFill>
                    <a:schemeClr val="bg1">
                      <a:alpha val="99000"/>
                    </a:schemeClr>
                  </a:solidFill>
                  <a:latin typeface="+mj-lt"/>
                </a:rPr>
                <a:t>225 GB</a:t>
              </a:r>
              <a:r>
                <a:rPr lang="zh-CN" altLang="en-US" sz="1300" b="1" kern="0" dirty="0">
                  <a:solidFill>
                    <a:srgbClr val="FFFFFF">
                      <a:alpha val="99000"/>
                    </a:srgbClr>
                  </a:solidFill>
                </a:rPr>
                <a:t>存储</a:t>
              </a:r>
              <a:endParaRPr lang="en-US" sz="1300" b="1" kern="0" dirty="0">
                <a:solidFill>
                  <a:schemeClr val="bg1">
                    <a:alpha val="99000"/>
                  </a:schemeClr>
                </a:solidFill>
                <a:latin typeface="+mj-lt"/>
              </a:endParaRPr>
            </a:p>
            <a:p>
              <a:pPr algn="ctr"/>
              <a:r>
                <a:rPr lang="en-US" sz="1300" kern="0" dirty="0" smtClean="0">
                  <a:solidFill>
                    <a:schemeClr val="bg1">
                      <a:alpha val="99000"/>
                    </a:schemeClr>
                  </a:solidFill>
                  <a:latin typeface="+mj-lt"/>
                </a:rPr>
                <a:t>(</a:t>
              </a:r>
              <a:r>
                <a:rPr lang="zh-CN" altLang="en-US" sz="1300" kern="0" dirty="0">
                  <a:solidFill>
                    <a:srgbClr val="FFFFFF">
                      <a:alpha val="99000"/>
                    </a:srgbClr>
                  </a:solidFill>
                </a:rPr>
                <a:t>实例存储</a:t>
              </a:r>
              <a:r>
                <a:rPr lang="en-US" sz="1300" kern="0" dirty="0" smtClean="0">
                  <a:solidFill>
                    <a:schemeClr val="bg1">
                      <a:alpha val="99000"/>
                    </a:schemeClr>
                  </a:solidFill>
                  <a:latin typeface="+mj-lt"/>
                </a:rPr>
                <a:t>) </a:t>
              </a:r>
              <a:endParaRPr lang="en-US" sz="1300" kern="0" dirty="0">
                <a:solidFill>
                  <a:schemeClr val="bg1">
                    <a:alpha val="99000"/>
                  </a:schemeClr>
                </a:solidFill>
                <a:latin typeface="+mj-lt"/>
              </a:endParaRPr>
            </a:p>
          </p:txBody>
        </p:sp>
        <p:cxnSp>
          <p:nvCxnSpPr>
            <p:cNvPr id="15" name="Straight Connector 14"/>
            <p:cNvCxnSpPr/>
            <p:nvPr/>
          </p:nvCxnSpPr>
          <p:spPr>
            <a:xfrm>
              <a:off x="2978710" y="4681025"/>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grpSp>
        <p:nvGrpSpPr>
          <p:cNvPr id="87" name="Group 86"/>
          <p:cNvGrpSpPr/>
          <p:nvPr/>
        </p:nvGrpSpPr>
        <p:grpSpPr>
          <a:xfrm>
            <a:off x="4495202" y="3894131"/>
            <a:ext cx="1828800" cy="2160720"/>
            <a:chOff x="5157632" y="4062546"/>
            <a:chExt cx="1828800" cy="2160720"/>
          </a:xfrm>
        </p:grpSpPr>
        <p:sp>
          <p:nvSpPr>
            <p:cNvPr id="16" name="Rounded Rectangle 15"/>
            <p:cNvSpPr/>
            <p:nvPr/>
          </p:nvSpPr>
          <p:spPr bwMode="auto">
            <a:xfrm>
              <a:off x="5157632" y="4152031"/>
              <a:ext cx="1828800" cy="2071235"/>
            </a:xfrm>
            <a:prstGeom prst="roundRect">
              <a:avLst>
                <a:gd name="adj" fmla="val 0"/>
              </a:avLst>
            </a:prstGeom>
            <a:solidFill>
              <a:schemeClr val="accent2"/>
            </a:solidFill>
            <a:ln w="9525" cap="flat" cmpd="sng" algn="ctr">
              <a:noFill/>
              <a:prstDash val="solid"/>
            </a:ln>
            <a:effectLst/>
          </p:spPr>
          <p:txBody>
            <a:bodyPr lIns="91440" bIns="91440" rtlCol="0" anchor="b" anchorCtr="0"/>
            <a:lstStyle/>
            <a:p>
              <a:pPr defTabSz="1218936"/>
              <a:r>
                <a:rPr lang="en-US" altLang="zh-CN" sz="2000" dirty="0">
                  <a:solidFill>
                    <a:schemeClr val="bg1">
                      <a:alpha val="99000"/>
                    </a:schemeClr>
                  </a:solidFill>
                  <a:ea typeface="Segoe UI" pitchFamily="34" charset="0"/>
                  <a:cs typeface="Segoe UI" pitchFamily="34" charset="0"/>
                </a:rPr>
                <a:t> </a:t>
              </a:r>
            </a:p>
          </p:txBody>
        </p:sp>
        <p:sp>
          <p:nvSpPr>
            <p:cNvPr id="17" name="TextBox 16"/>
            <p:cNvSpPr txBox="1"/>
            <p:nvPr/>
          </p:nvSpPr>
          <p:spPr bwMode="invGray">
            <a:xfrm>
              <a:off x="5270468" y="4062546"/>
              <a:ext cx="1603128" cy="618631"/>
            </a:xfrm>
            <a:prstGeom prst="rect">
              <a:avLst/>
            </a:prstGeom>
            <a:noFill/>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smtClean="0">
                  <a:solidFill>
                    <a:schemeClr val="bg1">
                      <a:alpha val="99000"/>
                    </a:schemeClr>
                  </a:solidFill>
                  <a:latin typeface="Segoe UI Light" pitchFamily="34" charset="0"/>
                </a:rPr>
                <a:t>中</a:t>
              </a:r>
              <a:endParaRPr lang="en-US" sz="2800" kern="0" spc="-51" dirty="0">
                <a:solidFill>
                  <a:schemeClr val="bg1">
                    <a:alpha val="99000"/>
                  </a:schemeClr>
                </a:solidFill>
                <a:latin typeface="Segoe UI Light" pitchFamily="34" charset="0"/>
              </a:endParaRPr>
            </a:p>
          </p:txBody>
        </p:sp>
        <p:sp>
          <p:nvSpPr>
            <p:cNvPr id="18" name="Rectangle 17"/>
            <p:cNvSpPr/>
            <p:nvPr/>
          </p:nvSpPr>
          <p:spPr>
            <a:xfrm>
              <a:off x="5280300" y="4758176"/>
              <a:ext cx="1583464" cy="375187"/>
            </a:xfrm>
            <a:prstGeom prst="rect">
              <a:avLst/>
            </a:prstGeom>
          </p:spPr>
          <p:txBody>
            <a:bodyPr wrap="square" anchor="ctr" anchorCtr="0">
              <a:noAutofit/>
            </a:bodyPr>
            <a:lstStyle/>
            <a:p>
              <a:pPr algn="ctr"/>
              <a:r>
                <a:rPr lang="en-US" sz="2000" b="1" kern="0" dirty="0">
                  <a:gradFill>
                    <a:gsLst>
                      <a:gs pos="0">
                        <a:schemeClr val="bg1"/>
                      </a:gs>
                      <a:gs pos="50000">
                        <a:schemeClr val="bg1"/>
                      </a:gs>
                    </a:gsLst>
                    <a:lin ang="10800000" scaled="0"/>
                  </a:gradFill>
                  <a:latin typeface="+mj-lt"/>
                </a:rPr>
                <a:t>2 x 1.6Ghz </a:t>
              </a:r>
            </a:p>
          </p:txBody>
        </p:sp>
        <p:sp>
          <p:nvSpPr>
            <p:cNvPr id="19" name="Rectangle 18"/>
            <p:cNvSpPr/>
            <p:nvPr/>
          </p:nvSpPr>
          <p:spPr>
            <a:xfrm>
              <a:off x="5282971" y="5071577"/>
              <a:ext cx="1578122" cy="307777"/>
            </a:xfrm>
            <a:prstGeom prst="rect">
              <a:avLst/>
            </a:prstGeom>
          </p:spPr>
          <p:txBody>
            <a:bodyPr wrap="square">
              <a:spAutoFit/>
            </a:bodyPr>
            <a:lstStyle/>
            <a:p>
              <a:pPr algn="ctr"/>
              <a:r>
                <a:rPr lang="en-US" sz="1400" b="1" kern="0" dirty="0" smtClean="0">
                  <a:solidFill>
                    <a:schemeClr val="bg1">
                      <a:alpha val="99000"/>
                    </a:schemeClr>
                  </a:solidFill>
                  <a:latin typeface="+mj-lt"/>
                </a:rPr>
                <a:t>(</a:t>
              </a:r>
              <a:r>
                <a:rPr lang="zh-CN" altLang="en-US" sz="1400" b="1" kern="0" dirty="0" smtClean="0">
                  <a:solidFill>
                    <a:schemeClr val="bg1">
                      <a:alpha val="99000"/>
                    </a:schemeClr>
                  </a:solidFill>
                  <a:latin typeface="+mj-lt"/>
                </a:rPr>
                <a:t>高</a:t>
              </a:r>
              <a:r>
                <a:rPr lang="en-US" sz="1400" b="1" kern="0" dirty="0" smtClean="0">
                  <a:solidFill>
                    <a:schemeClr val="bg1">
                      <a:alpha val="99000"/>
                    </a:schemeClr>
                  </a:solidFill>
                  <a:latin typeface="+mj-lt"/>
                </a:rPr>
                <a:t>IO</a:t>
              </a:r>
              <a:r>
                <a:rPr lang="en-US" sz="1400" b="1" kern="0" dirty="0">
                  <a:solidFill>
                    <a:schemeClr val="bg1">
                      <a:alpha val="99000"/>
                    </a:schemeClr>
                  </a:solidFill>
                  <a:latin typeface="+mj-lt"/>
                </a:rPr>
                <a:t>)</a:t>
              </a:r>
              <a:endParaRPr lang="en-US" sz="3700" b="1" dirty="0">
                <a:solidFill>
                  <a:schemeClr val="bg1">
                    <a:alpha val="99000"/>
                  </a:schemeClr>
                </a:solidFill>
                <a:latin typeface="+mj-lt"/>
              </a:endParaRPr>
            </a:p>
          </p:txBody>
        </p:sp>
        <p:sp>
          <p:nvSpPr>
            <p:cNvPr id="20" name="Rectangle 19"/>
            <p:cNvSpPr/>
            <p:nvPr/>
          </p:nvSpPr>
          <p:spPr>
            <a:xfrm>
              <a:off x="5280300" y="5333201"/>
              <a:ext cx="1583464" cy="375187"/>
            </a:xfrm>
            <a:prstGeom prst="rect">
              <a:avLst/>
            </a:prstGeom>
          </p:spPr>
          <p:txBody>
            <a:bodyPr wrap="square" anchor="ctr" anchorCtr="0">
              <a:noAutofit/>
            </a:bodyPr>
            <a:lstStyle/>
            <a:p>
              <a:pPr algn="ctr"/>
              <a:r>
                <a:rPr lang="en-US" sz="1300" b="1" kern="0" dirty="0">
                  <a:solidFill>
                    <a:schemeClr val="bg1">
                      <a:alpha val="99000"/>
                    </a:schemeClr>
                  </a:solidFill>
                  <a:latin typeface="+mj-lt"/>
                </a:rPr>
                <a:t>3.5 </a:t>
              </a:r>
              <a:r>
                <a:rPr lang="en-US" sz="1300" b="1" kern="0" dirty="0" smtClean="0">
                  <a:solidFill>
                    <a:schemeClr val="bg1">
                      <a:alpha val="99000"/>
                    </a:schemeClr>
                  </a:solidFill>
                  <a:latin typeface="+mj-lt"/>
                </a:rPr>
                <a:t>GB</a:t>
              </a:r>
              <a:r>
                <a:rPr lang="zh-CN" altLang="en-US" sz="1300" b="1" kern="0" dirty="0">
                  <a:solidFill>
                    <a:schemeClr val="bg1">
                      <a:alpha val="99000"/>
                    </a:schemeClr>
                  </a:solidFill>
                </a:rPr>
                <a:t>内存</a:t>
              </a:r>
              <a:endParaRPr lang="en-US" sz="1300" b="1" kern="0" dirty="0">
                <a:solidFill>
                  <a:schemeClr val="bg1">
                    <a:alpha val="99000"/>
                  </a:schemeClr>
                </a:solidFill>
                <a:latin typeface="+mj-lt"/>
              </a:endParaRPr>
            </a:p>
          </p:txBody>
        </p:sp>
        <p:sp>
          <p:nvSpPr>
            <p:cNvPr id="21" name="Rectangle 20"/>
            <p:cNvSpPr/>
            <p:nvPr/>
          </p:nvSpPr>
          <p:spPr>
            <a:xfrm>
              <a:off x="5280300" y="5643261"/>
              <a:ext cx="1583464" cy="375187"/>
            </a:xfrm>
            <a:prstGeom prst="rect">
              <a:avLst/>
            </a:prstGeom>
          </p:spPr>
          <p:txBody>
            <a:bodyPr wrap="square" anchor="ctr" anchorCtr="0">
              <a:noAutofit/>
            </a:bodyPr>
            <a:lstStyle/>
            <a:p>
              <a:pPr algn="ctr"/>
              <a:r>
                <a:rPr lang="en-US" sz="1300" b="1" kern="0" dirty="0" smtClean="0">
                  <a:solidFill>
                    <a:schemeClr val="bg1">
                      <a:alpha val="99000"/>
                    </a:schemeClr>
                  </a:solidFill>
                  <a:latin typeface="+mj-lt"/>
                </a:rPr>
                <a:t>490 GB</a:t>
              </a:r>
              <a:r>
                <a:rPr lang="zh-CN" altLang="en-US" sz="1300" b="1" kern="0" dirty="0">
                  <a:solidFill>
                    <a:srgbClr val="FFFFFF">
                      <a:alpha val="99000"/>
                    </a:srgbClr>
                  </a:solidFill>
                </a:rPr>
                <a:t>存储</a:t>
              </a:r>
              <a:endParaRPr lang="en-US" sz="1300" b="1" kern="0" dirty="0">
                <a:solidFill>
                  <a:schemeClr val="bg1">
                    <a:alpha val="99000"/>
                  </a:schemeClr>
                </a:solidFill>
                <a:latin typeface="+mj-lt"/>
              </a:endParaRPr>
            </a:p>
            <a:p>
              <a:pPr algn="ctr"/>
              <a:r>
                <a:rPr lang="en-US" sz="1300" kern="0" dirty="0" smtClean="0">
                  <a:solidFill>
                    <a:schemeClr val="bg1">
                      <a:alpha val="99000"/>
                    </a:schemeClr>
                  </a:solidFill>
                  <a:latin typeface="+mj-lt"/>
                </a:rPr>
                <a:t>(</a:t>
              </a:r>
              <a:r>
                <a:rPr lang="zh-CN" altLang="en-US" sz="1300" kern="0" dirty="0">
                  <a:solidFill>
                    <a:srgbClr val="FFFFFF">
                      <a:alpha val="99000"/>
                    </a:srgbClr>
                  </a:solidFill>
                </a:rPr>
                <a:t>实例存储</a:t>
              </a:r>
              <a:r>
                <a:rPr lang="en-US" sz="1300" kern="0" dirty="0" smtClean="0">
                  <a:solidFill>
                    <a:schemeClr val="bg1">
                      <a:alpha val="99000"/>
                    </a:schemeClr>
                  </a:solidFill>
                  <a:latin typeface="+mj-lt"/>
                </a:rPr>
                <a:t>) </a:t>
              </a:r>
              <a:endParaRPr lang="en-US" sz="1300" kern="0" dirty="0">
                <a:solidFill>
                  <a:schemeClr val="bg1">
                    <a:alpha val="99000"/>
                  </a:schemeClr>
                </a:solidFill>
                <a:latin typeface="+mj-lt"/>
              </a:endParaRPr>
            </a:p>
          </p:txBody>
        </p:sp>
        <p:cxnSp>
          <p:nvCxnSpPr>
            <p:cNvPr id="22" name="Straight Connector 21"/>
            <p:cNvCxnSpPr/>
            <p:nvPr/>
          </p:nvCxnSpPr>
          <p:spPr>
            <a:xfrm>
              <a:off x="5294792" y="4676094"/>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grpSp>
        <p:nvGrpSpPr>
          <p:cNvPr id="95" name="Group 94"/>
          <p:cNvGrpSpPr/>
          <p:nvPr/>
        </p:nvGrpSpPr>
        <p:grpSpPr>
          <a:xfrm>
            <a:off x="2605836" y="1663439"/>
            <a:ext cx="1828800" cy="1507633"/>
            <a:chOff x="2847764" y="1767349"/>
            <a:chExt cx="1828800" cy="1507633"/>
          </a:xfrm>
        </p:grpSpPr>
        <p:sp>
          <p:nvSpPr>
            <p:cNvPr id="30" name="Rounded Rectangle 29"/>
            <p:cNvSpPr/>
            <p:nvPr/>
          </p:nvSpPr>
          <p:spPr bwMode="auto">
            <a:xfrm>
              <a:off x="2847764" y="1875673"/>
              <a:ext cx="1828800" cy="1399309"/>
            </a:xfrm>
            <a:prstGeom prst="roundRect">
              <a:avLst>
                <a:gd name="adj" fmla="val 0"/>
              </a:avLst>
            </a:prstGeom>
            <a:solidFill>
              <a:schemeClr val="accent4"/>
            </a:solidFill>
            <a:ln w="9525" cap="flat" cmpd="sng" algn="ctr">
              <a:noFill/>
              <a:prstDash val="solid"/>
            </a:ln>
            <a:effectLst/>
          </p:spPr>
          <p:txBody>
            <a:bodyPr lIns="91440" bIns="91440" rtlCol="0" anchor="b" anchorCtr="0"/>
            <a:lstStyle/>
            <a:p>
              <a:pPr defTabSz="1218936"/>
              <a:r>
                <a:rPr lang="en-US" sz="2000" dirty="0">
                  <a:solidFill>
                    <a:schemeClr val="bg1">
                      <a:alpha val="99000"/>
                    </a:schemeClr>
                  </a:solidFill>
                  <a:ea typeface="Segoe UI" pitchFamily="34" charset="0"/>
                  <a:cs typeface="Segoe UI" pitchFamily="34" charset="0"/>
                </a:rPr>
                <a:t> </a:t>
              </a:r>
            </a:p>
          </p:txBody>
        </p:sp>
        <p:sp>
          <p:nvSpPr>
            <p:cNvPr id="31" name="TextBox 30"/>
            <p:cNvSpPr txBox="1"/>
            <p:nvPr/>
          </p:nvSpPr>
          <p:spPr bwMode="invGray">
            <a:xfrm>
              <a:off x="2981824" y="1767349"/>
              <a:ext cx="1560680" cy="618631"/>
            </a:xfrm>
            <a:prstGeom prst="rect">
              <a:avLst/>
            </a:prstGeom>
            <a:ln>
              <a:headEnd type="none" w="med" len="med"/>
              <a:tailEnd type="none" w="med" len="med"/>
            </a:ln>
            <a:effectLst/>
            <a:scene3d>
              <a:camera prst="orthographicFront">
                <a:rot lat="0" lon="0" rev="0"/>
              </a:camera>
              <a:lightRig rig="threePt" dir="tl"/>
            </a:scene3d>
            <a:sp3d prstMaterial="matte"/>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smtClean="0">
                  <a:solidFill>
                    <a:schemeClr val="bg1">
                      <a:alpha val="99000"/>
                    </a:schemeClr>
                  </a:solidFill>
                  <a:latin typeface="Segoe UI Light" pitchFamily="34" charset="0"/>
                </a:rPr>
                <a:t>小</a:t>
              </a:r>
              <a:endParaRPr lang="en-US" sz="2800" kern="0" spc="-51" dirty="0">
                <a:solidFill>
                  <a:schemeClr val="bg1">
                    <a:alpha val="99000"/>
                  </a:schemeClr>
                </a:solidFill>
                <a:latin typeface="Segoe UI Light" pitchFamily="34" charset="0"/>
              </a:endParaRPr>
            </a:p>
          </p:txBody>
        </p:sp>
        <p:sp>
          <p:nvSpPr>
            <p:cNvPr id="32" name="Rectangle 31"/>
            <p:cNvSpPr/>
            <p:nvPr/>
          </p:nvSpPr>
          <p:spPr>
            <a:xfrm>
              <a:off x="2877869" y="2541519"/>
              <a:ext cx="1768590" cy="241689"/>
            </a:xfrm>
            <a:prstGeom prst="rect">
              <a:avLst/>
            </a:prstGeom>
          </p:spPr>
          <p:txBody>
            <a:bodyPr wrap="square" anchor="ctr" anchorCtr="0">
              <a:noAutofit/>
            </a:bodyPr>
            <a:lstStyle/>
            <a:p>
              <a:pPr algn="ctr"/>
              <a:r>
                <a:rPr lang="en-US" sz="2700" b="1" kern="0" dirty="0">
                  <a:gradFill>
                    <a:gsLst>
                      <a:gs pos="0">
                        <a:schemeClr val="bg1"/>
                      </a:gs>
                      <a:gs pos="50000">
                        <a:schemeClr val="bg1"/>
                      </a:gs>
                    </a:gsLst>
                    <a:lin ang="10800000" scaled="0"/>
                  </a:gradFill>
                  <a:latin typeface="+mj-lt"/>
                </a:rPr>
                <a:t>$</a:t>
              </a:r>
              <a:r>
                <a:rPr lang="en-US" sz="2700" b="1" kern="0" dirty="0" smtClean="0">
                  <a:gradFill>
                    <a:gsLst>
                      <a:gs pos="0">
                        <a:schemeClr val="bg1"/>
                      </a:gs>
                      <a:gs pos="50000">
                        <a:schemeClr val="bg1"/>
                      </a:gs>
                    </a:gsLst>
                    <a:lin ang="10800000" scaled="0"/>
                  </a:gradFill>
                  <a:latin typeface="+mj-lt"/>
                </a:rPr>
                <a:t>0.08 </a:t>
              </a:r>
              <a:endParaRPr lang="en-US" sz="2700" b="1" kern="0" dirty="0">
                <a:gradFill>
                  <a:gsLst>
                    <a:gs pos="0">
                      <a:schemeClr val="bg1"/>
                    </a:gs>
                    <a:gs pos="50000">
                      <a:schemeClr val="bg1"/>
                    </a:gs>
                  </a:gsLst>
                  <a:lin ang="10800000" scaled="0"/>
                </a:gradFill>
                <a:latin typeface="+mj-lt"/>
              </a:endParaRPr>
            </a:p>
          </p:txBody>
        </p:sp>
        <p:sp>
          <p:nvSpPr>
            <p:cNvPr id="33" name="Rectangle 32"/>
            <p:cNvSpPr/>
            <p:nvPr/>
          </p:nvSpPr>
          <p:spPr>
            <a:xfrm>
              <a:off x="2880853" y="2873971"/>
              <a:ext cx="1762622" cy="338554"/>
            </a:xfrm>
            <a:prstGeom prst="rect">
              <a:avLst/>
            </a:prstGeom>
          </p:spPr>
          <p:txBody>
            <a:bodyPr wrap="square">
              <a:spAutoFit/>
            </a:bodyPr>
            <a:lstStyle/>
            <a:p>
              <a:pPr algn="ctr"/>
              <a:r>
                <a:rPr lang="zh-CN" altLang="en-US" sz="1600" b="1" kern="0" dirty="0">
                  <a:gradFill>
                    <a:gsLst>
                      <a:gs pos="0">
                        <a:schemeClr val="bg1"/>
                      </a:gs>
                      <a:gs pos="100000">
                        <a:schemeClr val="bg1"/>
                      </a:gs>
                    </a:gsLst>
                    <a:lin ang="16200000" scaled="0"/>
                  </a:gradFill>
                </a:rPr>
                <a:t>每个服务小时</a:t>
              </a:r>
              <a:endParaRPr lang="en-US" altLang="zh-CN" sz="1600" b="1" kern="0" dirty="0">
                <a:gradFill>
                  <a:gsLst>
                    <a:gs pos="0">
                      <a:schemeClr val="bg1"/>
                    </a:gs>
                    <a:gs pos="100000">
                      <a:schemeClr val="bg1"/>
                    </a:gs>
                  </a:gsLst>
                  <a:lin ang="16200000" scaled="0"/>
                </a:gradFill>
              </a:endParaRPr>
            </a:p>
          </p:txBody>
        </p:sp>
        <p:cxnSp>
          <p:nvCxnSpPr>
            <p:cNvPr id="34" name="Straight Connector 33"/>
            <p:cNvCxnSpPr/>
            <p:nvPr/>
          </p:nvCxnSpPr>
          <p:spPr>
            <a:xfrm>
              <a:off x="2984924" y="2422552"/>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grpSp>
        <p:nvGrpSpPr>
          <p:cNvPr id="92" name="Group 91"/>
          <p:cNvGrpSpPr/>
          <p:nvPr/>
        </p:nvGrpSpPr>
        <p:grpSpPr>
          <a:xfrm>
            <a:off x="4495202" y="1663438"/>
            <a:ext cx="1828800" cy="1506045"/>
            <a:chOff x="5184062" y="1767348"/>
            <a:chExt cx="1828800" cy="1506045"/>
          </a:xfrm>
        </p:grpSpPr>
        <p:sp>
          <p:nvSpPr>
            <p:cNvPr id="35" name="Rounded Rectangle 34"/>
            <p:cNvSpPr/>
            <p:nvPr/>
          </p:nvSpPr>
          <p:spPr bwMode="auto">
            <a:xfrm>
              <a:off x="5184062" y="1874084"/>
              <a:ext cx="1828800" cy="1399309"/>
            </a:xfrm>
            <a:prstGeom prst="roundRect">
              <a:avLst>
                <a:gd name="adj" fmla="val 0"/>
              </a:avLst>
            </a:prstGeom>
            <a:solidFill>
              <a:schemeClr val="accent4"/>
            </a:solidFill>
            <a:ln w="9525" cap="flat" cmpd="sng" algn="ctr">
              <a:noFill/>
              <a:prstDash val="solid"/>
            </a:ln>
            <a:effectLst/>
          </p:spPr>
          <p:txBody>
            <a:bodyPr lIns="91440" bIns="91440" rtlCol="0" anchor="b" anchorCtr="0"/>
            <a:lstStyle/>
            <a:p>
              <a:pPr defTabSz="1218936"/>
              <a:r>
                <a:rPr lang="en-US" sz="2000" dirty="0">
                  <a:solidFill>
                    <a:schemeClr val="bg1">
                      <a:alpha val="99000"/>
                    </a:schemeClr>
                  </a:solidFill>
                  <a:ea typeface="Segoe UI" pitchFamily="34" charset="0"/>
                  <a:cs typeface="Segoe UI" pitchFamily="34" charset="0"/>
                </a:rPr>
                <a:t> </a:t>
              </a:r>
            </a:p>
          </p:txBody>
        </p:sp>
        <p:sp>
          <p:nvSpPr>
            <p:cNvPr id="36" name="TextBox 35"/>
            <p:cNvSpPr txBox="1"/>
            <p:nvPr/>
          </p:nvSpPr>
          <p:spPr bwMode="invGray">
            <a:xfrm>
              <a:off x="5270090" y="1767348"/>
              <a:ext cx="1656744" cy="618631"/>
            </a:xfrm>
            <a:prstGeom prst="rect">
              <a:avLst/>
            </a:prstGeom>
            <a:ln>
              <a:headEnd type="none" w="med" len="med"/>
              <a:tailEnd type="none" w="med" len="med"/>
            </a:ln>
            <a:effectLst/>
            <a:scene3d>
              <a:camera prst="orthographicFront">
                <a:rot lat="0" lon="0" rev="0"/>
              </a:camera>
              <a:lightRig rig="threePt" dir="tl"/>
            </a:scene3d>
            <a:sp3d prstMaterial="matte"/>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smtClean="0">
                  <a:solidFill>
                    <a:schemeClr val="bg1">
                      <a:alpha val="99000"/>
                    </a:schemeClr>
                  </a:solidFill>
                  <a:latin typeface="Segoe UI Light" pitchFamily="34" charset="0"/>
                </a:rPr>
                <a:t>中</a:t>
              </a:r>
              <a:endParaRPr lang="en-US" sz="2800" kern="0" spc="-51" dirty="0">
                <a:solidFill>
                  <a:schemeClr val="bg1">
                    <a:alpha val="99000"/>
                  </a:schemeClr>
                </a:solidFill>
                <a:latin typeface="Segoe UI Light" pitchFamily="34" charset="0"/>
              </a:endParaRPr>
            </a:p>
          </p:txBody>
        </p:sp>
        <p:sp>
          <p:nvSpPr>
            <p:cNvPr id="37" name="Rectangle 36"/>
            <p:cNvSpPr/>
            <p:nvPr/>
          </p:nvSpPr>
          <p:spPr>
            <a:xfrm>
              <a:off x="5227823" y="2541518"/>
              <a:ext cx="1741278" cy="241689"/>
            </a:xfrm>
            <a:prstGeom prst="rect">
              <a:avLst/>
            </a:prstGeom>
          </p:spPr>
          <p:txBody>
            <a:bodyPr wrap="square" anchor="ctr" anchorCtr="0">
              <a:noAutofit/>
            </a:bodyPr>
            <a:lstStyle/>
            <a:p>
              <a:pPr algn="ctr"/>
              <a:r>
                <a:rPr lang="en-US" sz="2700" b="1" kern="0" dirty="0">
                  <a:gradFill>
                    <a:gsLst>
                      <a:gs pos="0">
                        <a:schemeClr val="bg1"/>
                      </a:gs>
                      <a:gs pos="50000">
                        <a:schemeClr val="bg1"/>
                      </a:gs>
                    </a:gsLst>
                    <a:lin ang="10800000" scaled="0"/>
                  </a:gradFill>
                  <a:latin typeface="+mj-lt"/>
                </a:rPr>
                <a:t>$</a:t>
              </a:r>
              <a:r>
                <a:rPr lang="en-US" sz="2700" b="1" kern="0" dirty="0" smtClean="0">
                  <a:gradFill>
                    <a:gsLst>
                      <a:gs pos="0">
                        <a:schemeClr val="bg1"/>
                      </a:gs>
                      <a:gs pos="50000">
                        <a:schemeClr val="bg1"/>
                      </a:gs>
                    </a:gsLst>
                    <a:lin ang="10800000" scaled="0"/>
                  </a:gradFill>
                  <a:latin typeface="+mj-lt"/>
                </a:rPr>
                <a:t>0.16 </a:t>
              </a:r>
              <a:endParaRPr lang="en-US" sz="2700" b="1" kern="0" dirty="0">
                <a:gradFill>
                  <a:gsLst>
                    <a:gs pos="0">
                      <a:schemeClr val="bg1"/>
                    </a:gs>
                    <a:gs pos="50000">
                      <a:schemeClr val="bg1"/>
                    </a:gs>
                  </a:gsLst>
                  <a:lin ang="10800000" scaled="0"/>
                </a:gradFill>
                <a:latin typeface="+mj-lt"/>
              </a:endParaRPr>
            </a:p>
          </p:txBody>
        </p:sp>
        <p:sp>
          <p:nvSpPr>
            <p:cNvPr id="38" name="Rectangle 37"/>
            <p:cNvSpPr/>
            <p:nvPr/>
          </p:nvSpPr>
          <p:spPr>
            <a:xfrm>
              <a:off x="5230761" y="2873970"/>
              <a:ext cx="1735402" cy="338554"/>
            </a:xfrm>
            <a:prstGeom prst="rect">
              <a:avLst/>
            </a:prstGeom>
          </p:spPr>
          <p:txBody>
            <a:bodyPr wrap="square">
              <a:spAutoFit/>
            </a:bodyPr>
            <a:lstStyle/>
            <a:p>
              <a:pPr algn="ctr"/>
              <a:r>
                <a:rPr lang="zh-CN" altLang="en-US" sz="1600" b="1" kern="0" dirty="0">
                  <a:gradFill>
                    <a:gsLst>
                      <a:gs pos="0">
                        <a:schemeClr val="bg1"/>
                      </a:gs>
                      <a:gs pos="100000">
                        <a:schemeClr val="bg1"/>
                      </a:gs>
                    </a:gsLst>
                    <a:lin ang="16200000" scaled="0"/>
                  </a:gradFill>
                </a:rPr>
                <a:t>每个服务小时</a:t>
              </a:r>
              <a:endParaRPr lang="en-US" altLang="zh-CN" sz="1600" b="1" kern="0" dirty="0">
                <a:gradFill>
                  <a:gsLst>
                    <a:gs pos="0">
                      <a:schemeClr val="bg1"/>
                    </a:gs>
                    <a:gs pos="100000">
                      <a:schemeClr val="bg1"/>
                    </a:gs>
                  </a:gsLst>
                  <a:lin ang="16200000" scaled="0"/>
                </a:gradFill>
              </a:endParaRPr>
            </a:p>
          </p:txBody>
        </p:sp>
        <p:cxnSp>
          <p:nvCxnSpPr>
            <p:cNvPr id="39" name="Straight Connector 38"/>
            <p:cNvCxnSpPr/>
            <p:nvPr/>
          </p:nvCxnSpPr>
          <p:spPr>
            <a:xfrm>
              <a:off x="5321222" y="2422551"/>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grpSp>
        <p:nvGrpSpPr>
          <p:cNvPr id="94" name="Group 93"/>
          <p:cNvGrpSpPr/>
          <p:nvPr/>
        </p:nvGrpSpPr>
        <p:grpSpPr>
          <a:xfrm>
            <a:off x="8284324" y="1663438"/>
            <a:ext cx="1828800" cy="1500909"/>
            <a:chOff x="9856662" y="1767348"/>
            <a:chExt cx="1828800" cy="1500909"/>
          </a:xfrm>
        </p:grpSpPr>
        <p:sp>
          <p:nvSpPr>
            <p:cNvPr id="40" name="Rounded Rectangle 39"/>
            <p:cNvSpPr/>
            <p:nvPr/>
          </p:nvSpPr>
          <p:spPr bwMode="auto">
            <a:xfrm>
              <a:off x="9856662" y="1868948"/>
              <a:ext cx="1828800" cy="1399309"/>
            </a:xfrm>
            <a:prstGeom prst="roundRect">
              <a:avLst>
                <a:gd name="adj" fmla="val 0"/>
              </a:avLst>
            </a:prstGeom>
            <a:solidFill>
              <a:schemeClr val="accent4"/>
            </a:solidFill>
            <a:ln w="9525" cap="flat" cmpd="sng" algn="ctr">
              <a:noFill/>
              <a:prstDash val="solid"/>
            </a:ln>
            <a:effectLst/>
          </p:spPr>
          <p:txBody>
            <a:bodyPr lIns="91440" bIns="91440" rtlCol="0" anchor="b" anchorCtr="0"/>
            <a:lstStyle/>
            <a:p>
              <a:pPr defTabSz="1218936"/>
              <a:r>
                <a:rPr lang="en-US" sz="2000" dirty="0">
                  <a:solidFill>
                    <a:schemeClr val="bg1">
                      <a:alpha val="99000"/>
                    </a:schemeClr>
                  </a:solidFill>
                  <a:ea typeface="Segoe UI" pitchFamily="34" charset="0"/>
                  <a:cs typeface="Segoe UI" pitchFamily="34" charset="0"/>
                </a:rPr>
                <a:t> </a:t>
              </a:r>
            </a:p>
          </p:txBody>
        </p:sp>
        <p:sp>
          <p:nvSpPr>
            <p:cNvPr id="41" name="TextBox 40"/>
            <p:cNvSpPr txBox="1"/>
            <p:nvPr/>
          </p:nvSpPr>
          <p:spPr bwMode="invGray">
            <a:xfrm>
              <a:off x="9960077" y="1767348"/>
              <a:ext cx="1621970" cy="618631"/>
            </a:xfrm>
            <a:prstGeom prst="rect">
              <a:avLst/>
            </a:prstGeom>
            <a:ln>
              <a:headEnd type="none" w="med" len="med"/>
              <a:tailEnd type="none" w="med" len="med"/>
            </a:ln>
            <a:effectLst/>
            <a:scene3d>
              <a:camera prst="orthographicFront">
                <a:rot lat="0" lon="0" rev="0"/>
              </a:camera>
              <a:lightRig rig="threePt" dir="tl"/>
            </a:scene3d>
            <a:sp3d prstMaterial="matte"/>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a:solidFill>
                    <a:schemeClr val="bg1">
                      <a:alpha val="99000"/>
                    </a:schemeClr>
                  </a:solidFill>
                  <a:latin typeface="Segoe UI Light" pitchFamily="34" charset="0"/>
                </a:rPr>
                <a:t>超</a:t>
              </a:r>
              <a:r>
                <a:rPr lang="zh-CN" altLang="en-US" sz="2800" kern="0" spc="-51" dirty="0" smtClean="0">
                  <a:solidFill>
                    <a:schemeClr val="bg1">
                      <a:alpha val="99000"/>
                    </a:schemeClr>
                  </a:solidFill>
                  <a:latin typeface="Segoe UI Light" pitchFamily="34" charset="0"/>
                </a:rPr>
                <a:t>大</a:t>
              </a:r>
              <a:endParaRPr lang="en-US" altLang="zh-CN" sz="2800" kern="0" spc="-51" dirty="0">
                <a:solidFill>
                  <a:schemeClr val="bg1">
                    <a:alpha val="99000"/>
                  </a:schemeClr>
                </a:solidFill>
                <a:latin typeface="Segoe UI Light" pitchFamily="34" charset="0"/>
              </a:endParaRPr>
            </a:p>
          </p:txBody>
        </p:sp>
        <p:sp>
          <p:nvSpPr>
            <p:cNvPr id="42" name="Rectangle 41"/>
            <p:cNvSpPr/>
            <p:nvPr/>
          </p:nvSpPr>
          <p:spPr>
            <a:xfrm>
              <a:off x="9888273" y="2541518"/>
              <a:ext cx="1765578" cy="241689"/>
            </a:xfrm>
            <a:prstGeom prst="rect">
              <a:avLst/>
            </a:prstGeom>
          </p:spPr>
          <p:txBody>
            <a:bodyPr wrap="square" anchor="ctr" anchorCtr="0">
              <a:noAutofit/>
            </a:bodyPr>
            <a:lstStyle/>
            <a:p>
              <a:pPr algn="ctr"/>
              <a:r>
                <a:rPr lang="en-US" sz="2700" b="1" kern="0" dirty="0">
                  <a:gradFill>
                    <a:gsLst>
                      <a:gs pos="0">
                        <a:schemeClr val="bg1"/>
                      </a:gs>
                      <a:gs pos="50000">
                        <a:schemeClr val="bg1"/>
                      </a:gs>
                    </a:gsLst>
                    <a:lin ang="10800000" scaled="0"/>
                  </a:gradFill>
                  <a:latin typeface="+mj-lt"/>
                </a:rPr>
                <a:t>$</a:t>
              </a:r>
              <a:r>
                <a:rPr lang="en-US" sz="2700" b="1" kern="0" dirty="0" smtClean="0">
                  <a:gradFill>
                    <a:gsLst>
                      <a:gs pos="0">
                        <a:schemeClr val="bg1"/>
                      </a:gs>
                      <a:gs pos="50000">
                        <a:schemeClr val="bg1"/>
                      </a:gs>
                    </a:gsLst>
                    <a:lin ang="10800000" scaled="0"/>
                  </a:gradFill>
                  <a:latin typeface="+mj-lt"/>
                </a:rPr>
                <a:t>0.64 </a:t>
              </a:r>
              <a:endParaRPr lang="en-US" sz="2700" b="1" kern="0" dirty="0">
                <a:gradFill>
                  <a:gsLst>
                    <a:gs pos="0">
                      <a:schemeClr val="bg1"/>
                    </a:gs>
                    <a:gs pos="50000">
                      <a:schemeClr val="bg1"/>
                    </a:gs>
                  </a:gsLst>
                  <a:lin ang="10800000" scaled="0"/>
                </a:gradFill>
                <a:latin typeface="+mj-lt"/>
              </a:endParaRPr>
            </a:p>
          </p:txBody>
        </p:sp>
        <p:sp>
          <p:nvSpPr>
            <p:cNvPr id="43" name="Rectangle 42"/>
            <p:cNvSpPr/>
            <p:nvPr/>
          </p:nvSpPr>
          <p:spPr>
            <a:xfrm>
              <a:off x="9891252" y="2873970"/>
              <a:ext cx="1759620" cy="338554"/>
            </a:xfrm>
            <a:prstGeom prst="rect">
              <a:avLst/>
            </a:prstGeom>
          </p:spPr>
          <p:txBody>
            <a:bodyPr wrap="square">
              <a:spAutoFit/>
            </a:bodyPr>
            <a:lstStyle/>
            <a:p>
              <a:pPr algn="ctr"/>
              <a:r>
                <a:rPr lang="zh-CN" altLang="en-US" sz="1600" b="1" kern="0" dirty="0">
                  <a:gradFill>
                    <a:gsLst>
                      <a:gs pos="0">
                        <a:schemeClr val="bg1"/>
                      </a:gs>
                      <a:gs pos="100000">
                        <a:schemeClr val="bg1"/>
                      </a:gs>
                    </a:gsLst>
                    <a:lin ang="16200000" scaled="0"/>
                  </a:gradFill>
                </a:rPr>
                <a:t>每个服务小时</a:t>
              </a:r>
              <a:endParaRPr lang="en-US" altLang="zh-CN" sz="1600" b="1" kern="0" dirty="0">
                <a:gradFill>
                  <a:gsLst>
                    <a:gs pos="0">
                      <a:schemeClr val="bg1"/>
                    </a:gs>
                    <a:gs pos="100000">
                      <a:schemeClr val="bg1"/>
                    </a:gs>
                  </a:gsLst>
                  <a:lin ang="16200000" scaled="0"/>
                </a:gradFill>
              </a:endParaRPr>
            </a:p>
          </p:txBody>
        </p:sp>
        <p:cxnSp>
          <p:nvCxnSpPr>
            <p:cNvPr id="44" name="Straight Connector 43"/>
            <p:cNvCxnSpPr/>
            <p:nvPr/>
          </p:nvCxnSpPr>
          <p:spPr>
            <a:xfrm>
              <a:off x="9993822" y="2422551"/>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grpSp>
        <p:nvGrpSpPr>
          <p:cNvPr id="93" name="Group 92"/>
          <p:cNvGrpSpPr/>
          <p:nvPr/>
        </p:nvGrpSpPr>
        <p:grpSpPr>
          <a:xfrm>
            <a:off x="6394959" y="1663439"/>
            <a:ext cx="1828800" cy="1502503"/>
            <a:chOff x="7520361" y="1767349"/>
            <a:chExt cx="1828800" cy="1502503"/>
          </a:xfrm>
        </p:grpSpPr>
        <p:sp>
          <p:nvSpPr>
            <p:cNvPr id="45" name="Rounded Rectangle 44"/>
            <p:cNvSpPr/>
            <p:nvPr/>
          </p:nvSpPr>
          <p:spPr bwMode="auto">
            <a:xfrm>
              <a:off x="7520361" y="1870542"/>
              <a:ext cx="1828800" cy="1399310"/>
            </a:xfrm>
            <a:prstGeom prst="roundRect">
              <a:avLst>
                <a:gd name="adj" fmla="val 0"/>
              </a:avLst>
            </a:prstGeom>
            <a:solidFill>
              <a:schemeClr val="accent4"/>
            </a:solidFill>
            <a:ln w="9525" cap="flat" cmpd="sng" algn="ctr">
              <a:noFill/>
              <a:prstDash val="solid"/>
            </a:ln>
            <a:effectLst/>
          </p:spPr>
          <p:txBody>
            <a:bodyPr lIns="91440" bIns="91440" rtlCol="0" anchor="b" anchorCtr="0"/>
            <a:lstStyle/>
            <a:p>
              <a:pPr defTabSz="1218936"/>
              <a:r>
                <a:rPr lang="en-US" sz="2000" dirty="0">
                  <a:solidFill>
                    <a:schemeClr val="bg1">
                      <a:alpha val="99000"/>
                    </a:schemeClr>
                  </a:solidFill>
                  <a:ea typeface="Segoe UI" pitchFamily="34" charset="0"/>
                  <a:cs typeface="Segoe UI" pitchFamily="34" charset="0"/>
                </a:rPr>
                <a:t> </a:t>
              </a:r>
            </a:p>
          </p:txBody>
        </p:sp>
        <p:sp>
          <p:nvSpPr>
            <p:cNvPr id="46" name="TextBox 45"/>
            <p:cNvSpPr txBox="1"/>
            <p:nvPr/>
          </p:nvSpPr>
          <p:spPr bwMode="invGray">
            <a:xfrm>
              <a:off x="7600335" y="1767349"/>
              <a:ext cx="1668852" cy="618631"/>
            </a:xfrm>
            <a:prstGeom prst="rect">
              <a:avLst/>
            </a:prstGeom>
            <a:ln>
              <a:headEnd type="none" w="med" len="med"/>
              <a:tailEnd type="none" w="med" len="med"/>
            </a:ln>
            <a:effectLst/>
            <a:scene3d>
              <a:camera prst="orthographicFront">
                <a:rot lat="0" lon="0" rev="0"/>
              </a:camera>
              <a:lightRig rig="threePt" dir="tl"/>
            </a:scene3d>
            <a:sp3d prstMaterial="matte"/>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smtClean="0">
                  <a:solidFill>
                    <a:schemeClr val="bg1">
                      <a:alpha val="99000"/>
                    </a:schemeClr>
                  </a:solidFill>
                  <a:latin typeface="Segoe UI Light" pitchFamily="34" charset="0"/>
                </a:rPr>
                <a:t>大</a:t>
              </a:r>
              <a:endParaRPr lang="en-US" sz="2800" kern="0" spc="-51" dirty="0">
                <a:solidFill>
                  <a:schemeClr val="bg1">
                    <a:alpha val="99000"/>
                  </a:schemeClr>
                </a:solidFill>
                <a:latin typeface="Segoe UI Light" pitchFamily="34" charset="0"/>
              </a:endParaRPr>
            </a:p>
          </p:txBody>
        </p:sp>
        <p:sp>
          <p:nvSpPr>
            <p:cNvPr id="47" name="Rectangle 46"/>
            <p:cNvSpPr/>
            <p:nvPr/>
          </p:nvSpPr>
          <p:spPr>
            <a:xfrm>
              <a:off x="7545541" y="2541520"/>
              <a:ext cx="1778440" cy="241689"/>
            </a:xfrm>
            <a:prstGeom prst="rect">
              <a:avLst/>
            </a:prstGeom>
          </p:spPr>
          <p:txBody>
            <a:bodyPr wrap="square" anchor="ctr" anchorCtr="0">
              <a:noAutofit/>
            </a:bodyPr>
            <a:lstStyle/>
            <a:p>
              <a:pPr algn="ctr"/>
              <a:r>
                <a:rPr lang="en-US" sz="2700" b="1" kern="0" dirty="0">
                  <a:gradFill>
                    <a:gsLst>
                      <a:gs pos="0">
                        <a:schemeClr val="bg1"/>
                      </a:gs>
                      <a:gs pos="50000">
                        <a:schemeClr val="bg1"/>
                      </a:gs>
                    </a:gsLst>
                    <a:lin ang="10800000" scaled="0"/>
                  </a:gradFill>
                  <a:latin typeface="+mj-lt"/>
                </a:rPr>
                <a:t>$</a:t>
              </a:r>
              <a:r>
                <a:rPr lang="en-US" sz="2700" b="1" kern="0" dirty="0" smtClean="0">
                  <a:gradFill>
                    <a:gsLst>
                      <a:gs pos="0">
                        <a:schemeClr val="bg1"/>
                      </a:gs>
                      <a:gs pos="50000">
                        <a:schemeClr val="bg1"/>
                      </a:gs>
                    </a:gsLst>
                    <a:lin ang="10800000" scaled="0"/>
                  </a:gradFill>
                  <a:latin typeface="+mj-lt"/>
                </a:rPr>
                <a:t>0.32 </a:t>
              </a:r>
              <a:endParaRPr lang="en-US" sz="2700" b="1" kern="0" dirty="0">
                <a:gradFill>
                  <a:gsLst>
                    <a:gs pos="0">
                      <a:schemeClr val="bg1"/>
                    </a:gs>
                    <a:gs pos="50000">
                      <a:schemeClr val="bg1"/>
                    </a:gs>
                  </a:gsLst>
                  <a:lin ang="10800000" scaled="0"/>
                </a:gradFill>
                <a:latin typeface="+mj-lt"/>
              </a:endParaRPr>
            </a:p>
          </p:txBody>
        </p:sp>
        <p:sp>
          <p:nvSpPr>
            <p:cNvPr id="48" name="Rectangle 47"/>
            <p:cNvSpPr/>
            <p:nvPr/>
          </p:nvSpPr>
          <p:spPr>
            <a:xfrm>
              <a:off x="7548541" y="2873972"/>
              <a:ext cx="1772440" cy="338554"/>
            </a:xfrm>
            <a:prstGeom prst="rect">
              <a:avLst/>
            </a:prstGeom>
          </p:spPr>
          <p:txBody>
            <a:bodyPr wrap="square">
              <a:spAutoFit/>
            </a:bodyPr>
            <a:lstStyle/>
            <a:p>
              <a:pPr algn="ctr"/>
              <a:r>
                <a:rPr lang="zh-CN" altLang="en-US" sz="1600" b="1" kern="0" dirty="0">
                  <a:gradFill>
                    <a:gsLst>
                      <a:gs pos="0">
                        <a:schemeClr val="bg1"/>
                      </a:gs>
                      <a:gs pos="100000">
                        <a:schemeClr val="bg1"/>
                      </a:gs>
                    </a:gsLst>
                    <a:lin ang="16200000" scaled="0"/>
                  </a:gradFill>
                </a:rPr>
                <a:t>每个服务小时</a:t>
              </a:r>
              <a:endParaRPr lang="en-US" altLang="zh-CN" sz="1600" b="1" kern="0" dirty="0">
                <a:gradFill>
                  <a:gsLst>
                    <a:gs pos="0">
                      <a:schemeClr val="bg1"/>
                    </a:gs>
                    <a:gs pos="100000">
                      <a:schemeClr val="bg1"/>
                    </a:gs>
                  </a:gsLst>
                  <a:lin ang="16200000" scaled="0"/>
                </a:gradFill>
              </a:endParaRPr>
            </a:p>
          </p:txBody>
        </p:sp>
        <p:cxnSp>
          <p:nvCxnSpPr>
            <p:cNvPr id="49" name="Straight Connector 48"/>
            <p:cNvCxnSpPr/>
            <p:nvPr/>
          </p:nvCxnSpPr>
          <p:spPr>
            <a:xfrm>
              <a:off x="7657521" y="2422552"/>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grpSp>
        <p:nvGrpSpPr>
          <p:cNvPr id="88" name="Group 87"/>
          <p:cNvGrpSpPr/>
          <p:nvPr/>
        </p:nvGrpSpPr>
        <p:grpSpPr>
          <a:xfrm>
            <a:off x="6394959" y="3915157"/>
            <a:ext cx="1828800" cy="2139694"/>
            <a:chOff x="7433126" y="4083572"/>
            <a:chExt cx="1828800" cy="2139694"/>
          </a:xfrm>
        </p:grpSpPr>
        <p:sp>
          <p:nvSpPr>
            <p:cNvPr id="23" name="Rounded Rectangle 22"/>
            <p:cNvSpPr/>
            <p:nvPr/>
          </p:nvSpPr>
          <p:spPr bwMode="auto">
            <a:xfrm>
              <a:off x="7433126" y="4150626"/>
              <a:ext cx="1828800" cy="2072640"/>
            </a:xfrm>
            <a:prstGeom prst="roundRect">
              <a:avLst>
                <a:gd name="adj" fmla="val 0"/>
              </a:avLst>
            </a:prstGeom>
            <a:solidFill>
              <a:schemeClr val="accent2"/>
            </a:solidFill>
            <a:ln w="9525" cap="flat" cmpd="sng" algn="ctr">
              <a:noFill/>
              <a:prstDash val="solid"/>
            </a:ln>
            <a:effectLst/>
          </p:spPr>
          <p:txBody>
            <a:bodyPr lIns="91440" bIns="91440" rtlCol="0" anchor="b" anchorCtr="0"/>
            <a:lstStyle/>
            <a:p>
              <a:pPr defTabSz="1218936"/>
              <a:r>
                <a:rPr lang="en-US" altLang="zh-CN" sz="2000" dirty="0">
                  <a:solidFill>
                    <a:schemeClr val="bg1">
                      <a:alpha val="99000"/>
                    </a:schemeClr>
                  </a:solidFill>
                  <a:ea typeface="Segoe UI" pitchFamily="34" charset="0"/>
                  <a:cs typeface="Segoe UI" pitchFamily="34" charset="0"/>
                </a:rPr>
                <a:t> </a:t>
              </a:r>
            </a:p>
          </p:txBody>
        </p:sp>
        <p:sp>
          <p:nvSpPr>
            <p:cNvPr id="24" name="TextBox 23"/>
            <p:cNvSpPr txBox="1"/>
            <p:nvPr/>
          </p:nvSpPr>
          <p:spPr bwMode="invGray">
            <a:xfrm>
              <a:off x="7486538" y="4083572"/>
              <a:ext cx="1721976" cy="618631"/>
            </a:xfrm>
            <a:prstGeom prst="rect">
              <a:avLst/>
            </a:prstGeom>
            <a:noFill/>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smtClean="0">
                  <a:solidFill>
                    <a:schemeClr val="bg1">
                      <a:alpha val="99000"/>
                    </a:schemeClr>
                  </a:solidFill>
                  <a:latin typeface="Segoe UI Light" pitchFamily="34" charset="0"/>
                </a:rPr>
                <a:t>大</a:t>
              </a:r>
              <a:endParaRPr lang="en-US" sz="2800" kern="0" spc="-51" dirty="0">
                <a:solidFill>
                  <a:schemeClr val="bg1">
                    <a:alpha val="99000"/>
                  </a:schemeClr>
                </a:solidFill>
                <a:latin typeface="Segoe UI Light" pitchFamily="34" charset="0"/>
              </a:endParaRPr>
            </a:p>
          </p:txBody>
        </p:sp>
        <p:sp>
          <p:nvSpPr>
            <p:cNvPr id="25" name="Rectangle 24"/>
            <p:cNvSpPr/>
            <p:nvPr/>
          </p:nvSpPr>
          <p:spPr>
            <a:xfrm>
              <a:off x="7537031" y="4756771"/>
              <a:ext cx="1620990" cy="375187"/>
            </a:xfrm>
            <a:prstGeom prst="rect">
              <a:avLst/>
            </a:prstGeom>
          </p:spPr>
          <p:txBody>
            <a:bodyPr wrap="square" anchor="ctr" anchorCtr="0">
              <a:noAutofit/>
            </a:bodyPr>
            <a:lstStyle/>
            <a:p>
              <a:pPr algn="ctr"/>
              <a:r>
                <a:rPr lang="en-US" sz="2000" b="1" kern="0" dirty="0">
                  <a:gradFill>
                    <a:gsLst>
                      <a:gs pos="0">
                        <a:schemeClr val="bg1"/>
                      </a:gs>
                      <a:gs pos="50000">
                        <a:schemeClr val="bg1"/>
                      </a:gs>
                    </a:gsLst>
                    <a:lin ang="10800000" scaled="0"/>
                  </a:gradFill>
                  <a:latin typeface="+mj-lt"/>
                </a:rPr>
                <a:t>4 x 1.6Ghz </a:t>
              </a:r>
            </a:p>
          </p:txBody>
        </p:sp>
        <p:sp>
          <p:nvSpPr>
            <p:cNvPr id="26" name="Rectangle 25"/>
            <p:cNvSpPr/>
            <p:nvPr/>
          </p:nvSpPr>
          <p:spPr>
            <a:xfrm>
              <a:off x="7605858" y="5070173"/>
              <a:ext cx="1483336" cy="307777"/>
            </a:xfrm>
            <a:prstGeom prst="rect">
              <a:avLst/>
            </a:prstGeom>
          </p:spPr>
          <p:txBody>
            <a:bodyPr wrap="square">
              <a:spAutoFit/>
            </a:bodyPr>
            <a:lstStyle/>
            <a:p>
              <a:pPr algn="ctr"/>
              <a:r>
                <a:rPr lang="en-US" sz="1400" b="1" kern="0" dirty="0" smtClean="0">
                  <a:solidFill>
                    <a:schemeClr val="bg1">
                      <a:alpha val="99000"/>
                    </a:schemeClr>
                  </a:solidFill>
                  <a:latin typeface="+mj-lt"/>
                </a:rPr>
                <a:t>(</a:t>
              </a:r>
              <a:r>
                <a:rPr lang="zh-CN" altLang="en-US" sz="1400" b="1" kern="0" dirty="0">
                  <a:solidFill>
                    <a:schemeClr val="bg1">
                      <a:alpha val="99000"/>
                    </a:schemeClr>
                  </a:solidFill>
                </a:rPr>
                <a:t>高</a:t>
              </a:r>
              <a:r>
                <a:rPr lang="en-US" sz="1400" b="1" kern="0" dirty="0" smtClean="0">
                  <a:solidFill>
                    <a:schemeClr val="bg1">
                      <a:alpha val="99000"/>
                    </a:schemeClr>
                  </a:solidFill>
                  <a:latin typeface="+mj-lt"/>
                </a:rPr>
                <a:t>IO</a:t>
              </a:r>
              <a:r>
                <a:rPr lang="en-US" sz="1400" b="1" kern="0" dirty="0">
                  <a:solidFill>
                    <a:schemeClr val="bg1">
                      <a:alpha val="99000"/>
                    </a:schemeClr>
                  </a:solidFill>
                  <a:latin typeface="+mj-lt"/>
                </a:rPr>
                <a:t>) </a:t>
              </a:r>
              <a:endParaRPr lang="en-US" sz="3700" b="1" dirty="0">
                <a:solidFill>
                  <a:schemeClr val="bg1">
                    <a:alpha val="99000"/>
                  </a:schemeClr>
                </a:solidFill>
                <a:latin typeface="+mj-lt"/>
              </a:endParaRPr>
            </a:p>
          </p:txBody>
        </p:sp>
        <p:sp>
          <p:nvSpPr>
            <p:cNvPr id="27" name="Rectangle 26"/>
            <p:cNvSpPr/>
            <p:nvPr/>
          </p:nvSpPr>
          <p:spPr>
            <a:xfrm>
              <a:off x="7566528" y="5331794"/>
              <a:ext cx="1561996" cy="375187"/>
            </a:xfrm>
            <a:prstGeom prst="rect">
              <a:avLst/>
            </a:prstGeom>
          </p:spPr>
          <p:txBody>
            <a:bodyPr wrap="square" anchor="ctr" anchorCtr="0">
              <a:noAutofit/>
            </a:bodyPr>
            <a:lstStyle/>
            <a:p>
              <a:pPr algn="ctr"/>
              <a:r>
                <a:rPr lang="en-US" sz="1300" b="1" kern="0" dirty="0">
                  <a:solidFill>
                    <a:schemeClr val="bg1">
                      <a:alpha val="99000"/>
                    </a:schemeClr>
                  </a:solidFill>
                  <a:latin typeface="+mj-lt"/>
                </a:rPr>
                <a:t>7.0 </a:t>
              </a:r>
              <a:r>
                <a:rPr lang="en-US" sz="1300" b="1" kern="0" dirty="0" smtClean="0">
                  <a:solidFill>
                    <a:schemeClr val="bg1">
                      <a:alpha val="99000"/>
                    </a:schemeClr>
                  </a:solidFill>
                  <a:latin typeface="+mj-lt"/>
                </a:rPr>
                <a:t>GB</a:t>
              </a:r>
              <a:r>
                <a:rPr lang="zh-CN" altLang="en-US" sz="1300" b="1" kern="0" dirty="0">
                  <a:solidFill>
                    <a:schemeClr val="bg1">
                      <a:alpha val="99000"/>
                    </a:schemeClr>
                  </a:solidFill>
                </a:rPr>
                <a:t>内存</a:t>
              </a:r>
              <a:endParaRPr lang="en-US" sz="1300" b="1" kern="0" dirty="0">
                <a:solidFill>
                  <a:schemeClr val="bg1">
                    <a:alpha val="99000"/>
                  </a:schemeClr>
                </a:solidFill>
                <a:latin typeface="+mj-lt"/>
              </a:endParaRPr>
            </a:p>
          </p:txBody>
        </p:sp>
        <p:sp>
          <p:nvSpPr>
            <p:cNvPr id="28" name="Rectangle 27"/>
            <p:cNvSpPr/>
            <p:nvPr/>
          </p:nvSpPr>
          <p:spPr>
            <a:xfrm>
              <a:off x="7596025" y="5641854"/>
              <a:ext cx="1503002" cy="375187"/>
            </a:xfrm>
            <a:prstGeom prst="rect">
              <a:avLst/>
            </a:prstGeom>
          </p:spPr>
          <p:txBody>
            <a:bodyPr wrap="square" anchor="ctr" anchorCtr="0">
              <a:noAutofit/>
            </a:bodyPr>
            <a:lstStyle/>
            <a:p>
              <a:pPr algn="ctr"/>
              <a:r>
                <a:rPr lang="en-US" sz="1300" b="1" kern="0" dirty="0" smtClean="0">
                  <a:solidFill>
                    <a:schemeClr val="bg1">
                      <a:alpha val="99000"/>
                    </a:schemeClr>
                  </a:solidFill>
                  <a:latin typeface="+mj-lt"/>
                </a:rPr>
                <a:t>1000 GB</a:t>
              </a:r>
              <a:r>
                <a:rPr lang="zh-CN" altLang="en-US" sz="1300" b="1" kern="0" dirty="0">
                  <a:solidFill>
                    <a:srgbClr val="FFFFFF">
                      <a:alpha val="99000"/>
                    </a:srgbClr>
                  </a:solidFill>
                </a:rPr>
                <a:t>存储</a:t>
              </a:r>
              <a:endParaRPr lang="en-US" sz="1300" b="1" kern="0" dirty="0">
                <a:solidFill>
                  <a:schemeClr val="bg1">
                    <a:alpha val="99000"/>
                  </a:schemeClr>
                </a:solidFill>
                <a:latin typeface="+mj-lt"/>
              </a:endParaRPr>
            </a:p>
            <a:p>
              <a:pPr algn="ctr"/>
              <a:r>
                <a:rPr lang="en-US" sz="1300" kern="0" dirty="0" smtClean="0">
                  <a:solidFill>
                    <a:schemeClr val="bg1">
                      <a:alpha val="99000"/>
                    </a:schemeClr>
                  </a:solidFill>
                  <a:latin typeface="+mj-lt"/>
                </a:rPr>
                <a:t>(</a:t>
              </a:r>
              <a:r>
                <a:rPr lang="zh-CN" altLang="en-US" sz="1300" kern="0" dirty="0">
                  <a:solidFill>
                    <a:srgbClr val="FFFFFF">
                      <a:alpha val="99000"/>
                    </a:srgbClr>
                  </a:solidFill>
                </a:rPr>
                <a:t>实例存储</a:t>
              </a:r>
              <a:r>
                <a:rPr lang="en-US" sz="1300" kern="0" dirty="0" smtClean="0">
                  <a:solidFill>
                    <a:schemeClr val="bg1">
                      <a:alpha val="99000"/>
                    </a:schemeClr>
                  </a:solidFill>
                  <a:latin typeface="+mj-lt"/>
                </a:rPr>
                <a:t>)</a:t>
              </a:r>
              <a:endParaRPr lang="en-US" sz="1300" kern="0" dirty="0">
                <a:solidFill>
                  <a:schemeClr val="bg1">
                    <a:alpha val="99000"/>
                  </a:schemeClr>
                </a:solidFill>
                <a:latin typeface="+mj-lt"/>
              </a:endParaRPr>
            </a:p>
          </p:txBody>
        </p:sp>
        <p:cxnSp>
          <p:nvCxnSpPr>
            <p:cNvPr id="29" name="Straight Connector 28"/>
            <p:cNvCxnSpPr/>
            <p:nvPr/>
          </p:nvCxnSpPr>
          <p:spPr>
            <a:xfrm>
              <a:off x="7570286" y="4688990"/>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grpSp>
        <p:nvGrpSpPr>
          <p:cNvPr id="89" name="Group 88"/>
          <p:cNvGrpSpPr/>
          <p:nvPr/>
        </p:nvGrpSpPr>
        <p:grpSpPr>
          <a:xfrm>
            <a:off x="8284324" y="3915157"/>
            <a:ext cx="1828800" cy="2132312"/>
            <a:chOff x="9842520" y="4083572"/>
            <a:chExt cx="1828800" cy="2132312"/>
          </a:xfrm>
        </p:grpSpPr>
        <p:sp>
          <p:nvSpPr>
            <p:cNvPr id="50" name="Rounded Rectangle 49"/>
            <p:cNvSpPr/>
            <p:nvPr/>
          </p:nvSpPr>
          <p:spPr bwMode="auto">
            <a:xfrm>
              <a:off x="9842520" y="4149408"/>
              <a:ext cx="1828800" cy="2066476"/>
            </a:xfrm>
            <a:prstGeom prst="roundRect">
              <a:avLst>
                <a:gd name="adj" fmla="val 0"/>
              </a:avLst>
            </a:prstGeom>
            <a:solidFill>
              <a:schemeClr val="accent2"/>
            </a:solidFill>
            <a:ln w="9525" cap="flat" cmpd="sng" algn="ctr">
              <a:noFill/>
              <a:prstDash val="solid"/>
            </a:ln>
            <a:effectLst/>
          </p:spPr>
          <p:txBody>
            <a:bodyPr lIns="91440" bIns="91440" rtlCol="0" anchor="b" anchorCtr="0"/>
            <a:lstStyle/>
            <a:p>
              <a:pPr defTabSz="1218936"/>
              <a:r>
                <a:rPr lang="en-US" altLang="zh-CN" sz="2000" dirty="0">
                  <a:solidFill>
                    <a:schemeClr val="bg1">
                      <a:alpha val="99000"/>
                    </a:schemeClr>
                  </a:solidFill>
                  <a:ea typeface="Segoe UI" pitchFamily="34" charset="0"/>
                  <a:cs typeface="Segoe UI" pitchFamily="34" charset="0"/>
                </a:rPr>
                <a:t> </a:t>
              </a:r>
            </a:p>
          </p:txBody>
        </p:sp>
        <p:sp>
          <p:nvSpPr>
            <p:cNvPr id="51" name="TextBox 50"/>
            <p:cNvSpPr txBox="1"/>
            <p:nvPr/>
          </p:nvSpPr>
          <p:spPr bwMode="invGray">
            <a:xfrm>
              <a:off x="9994743" y="4083572"/>
              <a:ext cx="1524354" cy="618631"/>
            </a:xfrm>
            <a:prstGeom prst="rect">
              <a:avLst/>
            </a:prstGeom>
            <a:noFill/>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smtClean="0">
                  <a:solidFill>
                    <a:schemeClr val="bg1">
                      <a:alpha val="99000"/>
                    </a:schemeClr>
                  </a:solidFill>
                  <a:latin typeface="Segoe UI Light" pitchFamily="34" charset="0"/>
                </a:rPr>
                <a:t>超大</a:t>
              </a:r>
              <a:endParaRPr lang="en-US" sz="2800" kern="0" spc="-51" dirty="0">
                <a:solidFill>
                  <a:schemeClr val="bg1">
                    <a:alpha val="99000"/>
                  </a:schemeClr>
                </a:solidFill>
                <a:latin typeface="Segoe UI Light" pitchFamily="34" charset="0"/>
              </a:endParaRPr>
            </a:p>
          </p:txBody>
        </p:sp>
        <p:sp>
          <p:nvSpPr>
            <p:cNvPr id="52" name="Rectangle 51"/>
            <p:cNvSpPr/>
            <p:nvPr/>
          </p:nvSpPr>
          <p:spPr>
            <a:xfrm>
              <a:off x="9975432" y="4755554"/>
              <a:ext cx="1562976" cy="375187"/>
            </a:xfrm>
            <a:prstGeom prst="rect">
              <a:avLst/>
            </a:prstGeom>
          </p:spPr>
          <p:txBody>
            <a:bodyPr wrap="square" anchor="ctr" anchorCtr="0">
              <a:noAutofit/>
            </a:bodyPr>
            <a:lstStyle/>
            <a:p>
              <a:pPr algn="ctr"/>
              <a:r>
                <a:rPr lang="en-US" sz="2000" b="1" kern="0" dirty="0">
                  <a:gradFill>
                    <a:gsLst>
                      <a:gs pos="0">
                        <a:schemeClr val="bg1"/>
                      </a:gs>
                      <a:gs pos="50000">
                        <a:schemeClr val="bg1"/>
                      </a:gs>
                    </a:gsLst>
                    <a:lin ang="10800000" scaled="0"/>
                  </a:gradFill>
                  <a:latin typeface="+mj-lt"/>
                </a:rPr>
                <a:t>8 x 1.6Ghz</a:t>
              </a:r>
            </a:p>
          </p:txBody>
        </p:sp>
        <p:sp>
          <p:nvSpPr>
            <p:cNvPr id="53" name="Rectangle 52"/>
            <p:cNvSpPr/>
            <p:nvPr/>
          </p:nvSpPr>
          <p:spPr>
            <a:xfrm>
              <a:off x="9945936" y="5068955"/>
              <a:ext cx="1621968" cy="307777"/>
            </a:xfrm>
            <a:prstGeom prst="rect">
              <a:avLst/>
            </a:prstGeom>
          </p:spPr>
          <p:txBody>
            <a:bodyPr wrap="square">
              <a:spAutoFit/>
            </a:bodyPr>
            <a:lstStyle/>
            <a:p>
              <a:pPr algn="ctr"/>
              <a:r>
                <a:rPr lang="en-US" sz="1400" b="1" kern="0" dirty="0" smtClean="0">
                  <a:solidFill>
                    <a:schemeClr val="bg1">
                      <a:alpha val="99000"/>
                    </a:schemeClr>
                  </a:solidFill>
                  <a:latin typeface="+mj-lt"/>
                </a:rPr>
                <a:t>(</a:t>
              </a:r>
              <a:r>
                <a:rPr lang="zh-CN" altLang="en-US" sz="1400" b="1" kern="0" dirty="0">
                  <a:solidFill>
                    <a:schemeClr val="bg1">
                      <a:alpha val="99000"/>
                    </a:schemeClr>
                  </a:solidFill>
                </a:rPr>
                <a:t>高</a:t>
              </a:r>
              <a:r>
                <a:rPr lang="en-US" sz="1400" b="1" kern="0" dirty="0" smtClean="0">
                  <a:solidFill>
                    <a:schemeClr val="bg1">
                      <a:alpha val="99000"/>
                    </a:schemeClr>
                  </a:solidFill>
                  <a:latin typeface="+mj-lt"/>
                </a:rPr>
                <a:t>IO</a:t>
              </a:r>
              <a:r>
                <a:rPr lang="en-US" sz="1400" b="1" kern="0" dirty="0">
                  <a:solidFill>
                    <a:schemeClr val="bg1">
                      <a:alpha val="99000"/>
                    </a:schemeClr>
                  </a:solidFill>
                  <a:latin typeface="+mj-lt"/>
                </a:rPr>
                <a:t>)</a:t>
              </a:r>
              <a:endParaRPr lang="en-US" sz="3700" b="1" dirty="0">
                <a:solidFill>
                  <a:schemeClr val="bg1">
                    <a:alpha val="99000"/>
                  </a:schemeClr>
                </a:solidFill>
                <a:latin typeface="+mj-lt"/>
              </a:endParaRPr>
            </a:p>
          </p:txBody>
        </p:sp>
        <p:sp>
          <p:nvSpPr>
            <p:cNvPr id="54" name="Rectangle 53"/>
            <p:cNvSpPr/>
            <p:nvPr/>
          </p:nvSpPr>
          <p:spPr>
            <a:xfrm>
              <a:off x="9945935" y="5330578"/>
              <a:ext cx="1621970" cy="375187"/>
            </a:xfrm>
            <a:prstGeom prst="rect">
              <a:avLst/>
            </a:prstGeom>
          </p:spPr>
          <p:txBody>
            <a:bodyPr wrap="square" anchor="ctr" anchorCtr="0">
              <a:noAutofit/>
            </a:bodyPr>
            <a:lstStyle/>
            <a:p>
              <a:pPr algn="ctr"/>
              <a:r>
                <a:rPr lang="en-US" sz="1300" b="1" kern="0" dirty="0">
                  <a:solidFill>
                    <a:schemeClr val="bg1">
                      <a:alpha val="99000"/>
                    </a:schemeClr>
                  </a:solidFill>
                  <a:latin typeface="+mj-lt"/>
                </a:rPr>
                <a:t>14 </a:t>
              </a:r>
              <a:r>
                <a:rPr lang="en-US" sz="1300" b="1" kern="0" dirty="0" smtClean="0">
                  <a:solidFill>
                    <a:schemeClr val="bg1">
                      <a:alpha val="99000"/>
                    </a:schemeClr>
                  </a:solidFill>
                  <a:latin typeface="+mj-lt"/>
                </a:rPr>
                <a:t>GB</a:t>
              </a:r>
              <a:r>
                <a:rPr lang="zh-CN" altLang="en-US" sz="1300" b="1" kern="0" dirty="0">
                  <a:solidFill>
                    <a:schemeClr val="bg1">
                      <a:alpha val="99000"/>
                    </a:schemeClr>
                  </a:solidFill>
                </a:rPr>
                <a:t>内存</a:t>
              </a:r>
              <a:endParaRPr lang="en-US" sz="1300" b="1" kern="0" dirty="0">
                <a:solidFill>
                  <a:schemeClr val="bg1">
                    <a:alpha val="99000"/>
                  </a:schemeClr>
                </a:solidFill>
                <a:latin typeface="+mj-lt"/>
              </a:endParaRPr>
            </a:p>
          </p:txBody>
        </p:sp>
        <p:sp>
          <p:nvSpPr>
            <p:cNvPr id="55" name="Rectangle 54"/>
            <p:cNvSpPr/>
            <p:nvPr/>
          </p:nvSpPr>
          <p:spPr>
            <a:xfrm>
              <a:off x="9906606" y="5640638"/>
              <a:ext cx="1700628" cy="375187"/>
            </a:xfrm>
            <a:prstGeom prst="rect">
              <a:avLst/>
            </a:prstGeom>
          </p:spPr>
          <p:txBody>
            <a:bodyPr wrap="square" anchor="ctr" anchorCtr="0">
              <a:noAutofit/>
            </a:bodyPr>
            <a:lstStyle/>
            <a:p>
              <a:pPr algn="ctr"/>
              <a:r>
                <a:rPr lang="en-US" sz="1300" b="1" kern="0" dirty="0" smtClean="0">
                  <a:solidFill>
                    <a:schemeClr val="bg1">
                      <a:alpha val="99000"/>
                    </a:schemeClr>
                  </a:solidFill>
                  <a:latin typeface="+mj-lt"/>
                </a:rPr>
                <a:t>2040 GB</a:t>
              </a:r>
              <a:r>
                <a:rPr lang="zh-CN" altLang="en-US" sz="1300" b="1" kern="0" dirty="0">
                  <a:solidFill>
                    <a:srgbClr val="FFFFFF">
                      <a:alpha val="99000"/>
                    </a:srgbClr>
                  </a:solidFill>
                </a:rPr>
                <a:t>存储</a:t>
              </a:r>
              <a:endParaRPr lang="en-US" sz="1300" b="1" kern="0" dirty="0">
                <a:solidFill>
                  <a:schemeClr val="bg1">
                    <a:alpha val="99000"/>
                  </a:schemeClr>
                </a:solidFill>
                <a:latin typeface="+mj-lt"/>
              </a:endParaRPr>
            </a:p>
            <a:p>
              <a:pPr algn="ctr"/>
              <a:r>
                <a:rPr lang="en-US" sz="1300" kern="0" dirty="0" smtClean="0">
                  <a:solidFill>
                    <a:schemeClr val="bg1">
                      <a:alpha val="99000"/>
                    </a:schemeClr>
                  </a:solidFill>
                  <a:latin typeface="+mj-lt"/>
                </a:rPr>
                <a:t>(</a:t>
              </a:r>
              <a:r>
                <a:rPr lang="zh-CN" altLang="en-US" sz="1300" kern="0" dirty="0">
                  <a:solidFill>
                    <a:srgbClr val="FFFFFF">
                      <a:alpha val="99000"/>
                    </a:srgbClr>
                  </a:solidFill>
                </a:rPr>
                <a:t>实例存储</a:t>
              </a:r>
              <a:r>
                <a:rPr lang="en-US" sz="1300" kern="0" dirty="0" smtClean="0">
                  <a:solidFill>
                    <a:schemeClr val="bg1">
                      <a:alpha val="99000"/>
                    </a:schemeClr>
                  </a:solidFill>
                  <a:latin typeface="+mj-lt"/>
                </a:rPr>
                <a:t>) </a:t>
              </a:r>
              <a:endParaRPr lang="en-US" sz="1300" kern="0" dirty="0">
                <a:solidFill>
                  <a:schemeClr val="bg1">
                    <a:alpha val="99000"/>
                  </a:schemeClr>
                </a:solidFill>
                <a:latin typeface="+mj-lt"/>
              </a:endParaRPr>
            </a:p>
          </p:txBody>
        </p:sp>
        <p:cxnSp>
          <p:nvCxnSpPr>
            <p:cNvPr id="56" name="Straight Connector 55"/>
            <p:cNvCxnSpPr/>
            <p:nvPr/>
          </p:nvCxnSpPr>
          <p:spPr>
            <a:xfrm>
              <a:off x="9979680" y="4700123"/>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grpSp>
        <p:nvGrpSpPr>
          <p:cNvPr id="91" name="Group 90"/>
          <p:cNvGrpSpPr/>
          <p:nvPr/>
        </p:nvGrpSpPr>
        <p:grpSpPr>
          <a:xfrm>
            <a:off x="716470" y="1663439"/>
            <a:ext cx="1828800" cy="1507633"/>
            <a:chOff x="511464" y="1767349"/>
            <a:chExt cx="1828800" cy="1507633"/>
          </a:xfrm>
        </p:grpSpPr>
        <p:sp>
          <p:nvSpPr>
            <p:cNvPr id="62" name="Rounded Rectangle 61"/>
            <p:cNvSpPr/>
            <p:nvPr/>
          </p:nvSpPr>
          <p:spPr bwMode="auto">
            <a:xfrm>
              <a:off x="511464" y="1875673"/>
              <a:ext cx="1828800" cy="1399309"/>
            </a:xfrm>
            <a:prstGeom prst="roundRect">
              <a:avLst>
                <a:gd name="adj" fmla="val 0"/>
              </a:avLst>
            </a:prstGeom>
            <a:solidFill>
              <a:schemeClr val="accent4"/>
            </a:solidFill>
            <a:ln w="9525" cap="flat" cmpd="sng" algn="ctr">
              <a:noFill/>
              <a:prstDash val="solid"/>
            </a:ln>
            <a:effectLst/>
          </p:spPr>
          <p:txBody>
            <a:bodyPr lIns="91440" bIns="91440" rtlCol="0" anchor="b" anchorCtr="0"/>
            <a:lstStyle/>
            <a:p>
              <a:pPr defTabSz="1218936"/>
              <a:r>
                <a:rPr lang="en-US" sz="2000" dirty="0">
                  <a:solidFill>
                    <a:schemeClr val="bg1">
                      <a:alpha val="99000"/>
                    </a:schemeClr>
                  </a:solidFill>
                  <a:ea typeface="Segoe UI" pitchFamily="34" charset="0"/>
                  <a:cs typeface="Segoe UI" pitchFamily="34" charset="0"/>
                </a:rPr>
                <a:t> </a:t>
              </a:r>
            </a:p>
          </p:txBody>
        </p:sp>
        <p:sp>
          <p:nvSpPr>
            <p:cNvPr id="64" name="Rectangle 63"/>
            <p:cNvSpPr/>
            <p:nvPr/>
          </p:nvSpPr>
          <p:spPr>
            <a:xfrm>
              <a:off x="557883" y="2541519"/>
              <a:ext cx="1735962" cy="241689"/>
            </a:xfrm>
            <a:prstGeom prst="rect">
              <a:avLst/>
            </a:prstGeom>
          </p:spPr>
          <p:txBody>
            <a:bodyPr wrap="square" anchor="ctr" anchorCtr="0">
              <a:noAutofit/>
            </a:bodyPr>
            <a:lstStyle/>
            <a:p>
              <a:pPr algn="ctr"/>
              <a:r>
                <a:rPr lang="en-US" sz="2700" b="1" kern="0" dirty="0">
                  <a:gradFill>
                    <a:gsLst>
                      <a:gs pos="0">
                        <a:schemeClr val="bg1"/>
                      </a:gs>
                      <a:gs pos="50000">
                        <a:schemeClr val="bg1"/>
                      </a:gs>
                    </a:gsLst>
                    <a:lin ang="10800000" scaled="0"/>
                  </a:gradFill>
                  <a:latin typeface="+mj-lt"/>
                </a:rPr>
                <a:t>$</a:t>
              </a:r>
              <a:r>
                <a:rPr lang="en-US" sz="2700" b="1" kern="0" dirty="0" smtClean="0">
                  <a:gradFill>
                    <a:gsLst>
                      <a:gs pos="0">
                        <a:schemeClr val="bg1"/>
                      </a:gs>
                      <a:gs pos="50000">
                        <a:schemeClr val="bg1"/>
                      </a:gs>
                    </a:gsLst>
                    <a:lin ang="10800000" scaled="0"/>
                  </a:gradFill>
                  <a:latin typeface="+mj-lt"/>
                </a:rPr>
                <a:t>0.013 </a:t>
              </a:r>
              <a:endParaRPr lang="en-US" sz="2700" b="1" kern="0" dirty="0">
                <a:gradFill>
                  <a:gsLst>
                    <a:gs pos="0">
                      <a:schemeClr val="bg1"/>
                    </a:gs>
                    <a:gs pos="50000">
                      <a:schemeClr val="bg1"/>
                    </a:gs>
                  </a:gsLst>
                  <a:lin ang="10800000" scaled="0"/>
                </a:gradFill>
                <a:latin typeface="+mj-lt"/>
              </a:endParaRPr>
            </a:p>
          </p:txBody>
        </p:sp>
        <p:sp>
          <p:nvSpPr>
            <p:cNvPr id="65" name="Rectangle 64"/>
            <p:cNvSpPr/>
            <p:nvPr/>
          </p:nvSpPr>
          <p:spPr>
            <a:xfrm>
              <a:off x="560812" y="2873971"/>
              <a:ext cx="1730104" cy="338554"/>
            </a:xfrm>
            <a:prstGeom prst="rect">
              <a:avLst/>
            </a:prstGeom>
          </p:spPr>
          <p:txBody>
            <a:bodyPr wrap="square">
              <a:spAutoFit/>
            </a:bodyPr>
            <a:lstStyle/>
            <a:p>
              <a:pPr algn="ctr"/>
              <a:r>
                <a:rPr lang="zh-CN" altLang="en-US" sz="1600" b="1" kern="0" dirty="0">
                  <a:gradFill>
                    <a:gsLst>
                      <a:gs pos="0">
                        <a:schemeClr val="bg1"/>
                      </a:gs>
                      <a:gs pos="100000">
                        <a:schemeClr val="bg1"/>
                      </a:gs>
                    </a:gsLst>
                    <a:lin ang="16200000" scaled="0"/>
                  </a:gradFill>
                  <a:latin typeface="+mj-lt"/>
                </a:rPr>
                <a:t>每</a:t>
              </a:r>
              <a:r>
                <a:rPr lang="zh-CN" altLang="en-US" sz="1600" b="1" kern="0" dirty="0" smtClean="0">
                  <a:gradFill>
                    <a:gsLst>
                      <a:gs pos="0">
                        <a:schemeClr val="bg1"/>
                      </a:gs>
                      <a:gs pos="100000">
                        <a:schemeClr val="bg1"/>
                      </a:gs>
                    </a:gsLst>
                    <a:lin ang="16200000" scaled="0"/>
                  </a:gradFill>
                  <a:latin typeface="+mj-lt"/>
                </a:rPr>
                <a:t>个服务小时</a:t>
              </a:r>
              <a:endParaRPr lang="en-US" sz="1600" b="1" kern="0" dirty="0">
                <a:gradFill>
                  <a:gsLst>
                    <a:gs pos="0">
                      <a:schemeClr val="bg1"/>
                    </a:gs>
                    <a:gs pos="100000">
                      <a:schemeClr val="bg1"/>
                    </a:gs>
                  </a:gsLst>
                  <a:lin ang="16200000" scaled="0"/>
                </a:gradFill>
                <a:latin typeface="+mj-lt"/>
              </a:endParaRPr>
            </a:p>
          </p:txBody>
        </p:sp>
        <p:cxnSp>
          <p:nvCxnSpPr>
            <p:cNvPr id="66" name="Straight Connector 65"/>
            <p:cNvCxnSpPr/>
            <p:nvPr/>
          </p:nvCxnSpPr>
          <p:spPr>
            <a:xfrm>
              <a:off x="648624" y="2422552"/>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bwMode="invGray">
            <a:xfrm>
              <a:off x="550981" y="1767349"/>
              <a:ext cx="1749768" cy="618631"/>
            </a:xfrm>
            <a:prstGeom prst="rect">
              <a:avLst/>
            </a:prstGeom>
            <a:ln>
              <a:headEnd type="none" w="med" len="med"/>
              <a:tailEnd type="none" w="med" len="med"/>
            </a:ln>
            <a:effectLst/>
            <a:scene3d>
              <a:camera prst="orthographicFront">
                <a:rot lat="0" lon="0" rev="0"/>
              </a:camera>
              <a:lightRig rig="threePt" dir="tl"/>
            </a:scene3d>
            <a:sp3d prstMaterial="matte"/>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a:solidFill>
                    <a:schemeClr val="bg1">
                      <a:alpha val="99000"/>
                    </a:schemeClr>
                  </a:solidFill>
                  <a:latin typeface="Segoe UI Light" pitchFamily="34" charset="0"/>
                </a:rPr>
                <a:t>超小</a:t>
              </a:r>
              <a:endParaRPr lang="en-US" altLang="zh-CN" sz="2800" kern="0" spc="-51" dirty="0">
                <a:solidFill>
                  <a:schemeClr val="bg1">
                    <a:alpha val="99000"/>
                  </a:schemeClr>
                </a:solidFill>
                <a:latin typeface="Segoe UI Light" pitchFamily="34" charset="0"/>
              </a:endParaRPr>
            </a:p>
          </p:txBody>
        </p:sp>
      </p:grpSp>
      <p:grpSp>
        <p:nvGrpSpPr>
          <p:cNvPr id="85" name="Group 84"/>
          <p:cNvGrpSpPr/>
          <p:nvPr/>
        </p:nvGrpSpPr>
        <p:grpSpPr>
          <a:xfrm>
            <a:off x="716470" y="3894131"/>
            <a:ext cx="1828800" cy="2158704"/>
            <a:chOff x="497805" y="4062546"/>
            <a:chExt cx="1828800" cy="2158704"/>
          </a:xfrm>
        </p:grpSpPr>
        <p:sp>
          <p:nvSpPr>
            <p:cNvPr id="72" name="Rounded Rectangle 71"/>
            <p:cNvSpPr/>
            <p:nvPr/>
          </p:nvSpPr>
          <p:spPr bwMode="auto">
            <a:xfrm>
              <a:off x="497805" y="4151603"/>
              <a:ext cx="1828800" cy="2069647"/>
            </a:xfrm>
            <a:prstGeom prst="roundRect">
              <a:avLst>
                <a:gd name="adj" fmla="val 0"/>
              </a:avLst>
            </a:prstGeom>
            <a:solidFill>
              <a:schemeClr val="accent2"/>
            </a:solidFill>
            <a:ln w="9525" cap="flat" cmpd="sng" algn="ctr">
              <a:noFill/>
              <a:prstDash val="solid"/>
            </a:ln>
            <a:effectLst/>
          </p:spPr>
          <p:txBody>
            <a:bodyPr lIns="91440" bIns="91440" rtlCol="0" anchor="b" anchorCtr="0"/>
            <a:lstStyle/>
            <a:p>
              <a:pPr defTabSz="1218936"/>
              <a:r>
                <a:rPr lang="en-US" altLang="zh-CN" sz="2000" dirty="0">
                  <a:solidFill>
                    <a:schemeClr val="bg1">
                      <a:alpha val="99000"/>
                    </a:schemeClr>
                  </a:solidFill>
                  <a:ea typeface="Segoe UI" pitchFamily="34" charset="0"/>
                  <a:cs typeface="Segoe UI" pitchFamily="34" charset="0"/>
                </a:rPr>
                <a:t> </a:t>
              </a:r>
            </a:p>
          </p:txBody>
        </p:sp>
        <p:sp>
          <p:nvSpPr>
            <p:cNvPr id="73" name="TextBox 72"/>
            <p:cNvSpPr txBox="1"/>
            <p:nvPr/>
          </p:nvSpPr>
          <p:spPr bwMode="invGray">
            <a:xfrm>
              <a:off x="540258" y="4062546"/>
              <a:ext cx="1743894" cy="618631"/>
            </a:xfrm>
            <a:prstGeom prst="rect">
              <a:avLst/>
            </a:prstGeom>
            <a:noFill/>
          </p:spPr>
          <p:txBody>
            <a:bodyPr wrap="square" tIns="182880" rtlCol="0">
              <a:spAutoFit/>
            </a:bodyPr>
            <a:lstStyle/>
            <a:p>
              <a:pPr marL="0" lvl="1" algn="ctr" defTabSz="914061" fontAlgn="base">
                <a:lnSpc>
                  <a:spcPct val="90000"/>
                </a:lnSpc>
                <a:spcBef>
                  <a:spcPct val="0"/>
                </a:spcBef>
                <a:spcAft>
                  <a:spcPct val="0"/>
                </a:spcAft>
                <a:buClr>
                  <a:srgbClr val="FFC000"/>
                </a:buClr>
              </a:pPr>
              <a:r>
                <a:rPr lang="zh-CN" altLang="en-US" sz="2800" kern="0" spc="-51" dirty="0" smtClean="0">
                  <a:solidFill>
                    <a:schemeClr val="bg1">
                      <a:alpha val="99000"/>
                    </a:schemeClr>
                  </a:solidFill>
                  <a:latin typeface="Segoe UI Light" pitchFamily="34" charset="0"/>
                </a:rPr>
                <a:t>超小</a:t>
              </a:r>
              <a:endParaRPr lang="en-US" sz="2800" kern="0" spc="-51" dirty="0">
                <a:solidFill>
                  <a:schemeClr val="bg1">
                    <a:alpha val="99000"/>
                  </a:schemeClr>
                </a:solidFill>
                <a:latin typeface="Segoe UI Light" pitchFamily="34" charset="0"/>
              </a:endParaRPr>
            </a:p>
          </p:txBody>
        </p:sp>
        <p:sp>
          <p:nvSpPr>
            <p:cNvPr id="74" name="Rectangle 73"/>
            <p:cNvSpPr/>
            <p:nvPr/>
          </p:nvSpPr>
          <p:spPr>
            <a:xfrm>
              <a:off x="606146" y="4757748"/>
              <a:ext cx="1612118" cy="375187"/>
            </a:xfrm>
            <a:prstGeom prst="rect">
              <a:avLst/>
            </a:prstGeom>
          </p:spPr>
          <p:txBody>
            <a:bodyPr wrap="square" anchor="ctr" anchorCtr="0">
              <a:noAutofit/>
            </a:bodyPr>
            <a:lstStyle/>
            <a:p>
              <a:pPr algn="ctr"/>
              <a:r>
                <a:rPr lang="en-US" sz="2000" b="1" kern="0" dirty="0">
                  <a:gradFill>
                    <a:gsLst>
                      <a:gs pos="0">
                        <a:schemeClr val="bg1"/>
                      </a:gs>
                      <a:gs pos="50000">
                        <a:schemeClr val="bg1"/>
                      </a:gs>
                    </a:gsLst>
                    <a:lin ang="10800000" scaled="0"/>
                  </a:gradFill>
                  <a:latin typeface="+mj-lt"/>
                </a:rPr>
                <a:t>1 x 1.0Ghz</a:t>
              </a:r>
            </a:p>
          </p:txBody>
        </p:sp>
        <p:sp>
          <p:nvSpPr>
            <p:cNvPr id="75" name="Rectangle 74"/>
            <p:cNvSpPr/>
            <p:nvPr/>
          </p:nvSpPr>
          <p:spPr>
            <a:xfrm>
              <a:off x="625810" y="5071149"/>
              <a:ext cx="1572790" cy="307777"/>
            </a:xfrm>
            <a:prstGeom prst="rect">
              <a:avLst/>
            </a:prstGeom>
          </p:spPr>
          <p:txBody>
            <a:bodyPr wrap="square">
              <a:spAutoFit/>
            </a:bodyPr>
            <a:lstStyle/>
            <a:p>
              <a:pPr algn="ctr"/>
              <a:r>
                <a:rPr lang="en-US" sz="1400" b="1" kern="0" dirty="0" smtClean="0">
                  <a:solidFill>
                    <a:schemeClr val="bg1">
                      <a:alpha val="99000"/>
                    </a:schemeClr>
                  </a:solidFill>
                  <a:latin typeface="+mj-lt"/>
                </a:rPr>
                <a:t>(</a:t>
              </a:r>
              <a:r>
                <a:rPr lang="zh-CN" altLang="en-US" sz="1400" b="1" kern="0" dirty="0" smtClean="0">
                  <a:solidFill>
                    <a:schemeClr val="bg1">
                      <a:alpha val="99000"/>
                    </a:schemeClr>
                  </a:solidFill>
                  <a:latin typeface="+mj-lt"/>
                </a:rPr>
                <a:t>低</a:t>
              </a:r>
              <a:r>
                <a:rPr lang="en-US" sz="1400" b="1" kern="0" dirty="0" smtClean="0">
                  <a:solidFill>
                    <a:schemeClr val="bg1">
                      <a:alpha val="99000"/>
                    </a:schemeClr>
                  </a:solidFill>
                  <a:latin typeface="+mj-lt"/>
                </a:rPr>
                <a:t>IO</a:t>
              </a:r>
              <a:r>
                <a:rPr lang="en-US" sz="1400" b="1" kern="0" dirty="0">
                  <a:solidFill>
                    <a:schemeClr val="bg1">
                      <a:alpha val="99000"/>
                    </a:schemeClr>
                  </a:solidFill>
                  <a:latin typeface="+mj-lt"/>
                </a:rPr>
                <a:t>) </a:t>
              </a:r>
              <a:endParaRPr lang="en-US" sz="3700" b="1" dirty="0">
                <a:solidFill>
                  <a:schemeClr val="bg1">
                    <a:alpha val="99000"/>
                  </a:schemeClr>
                </a:solidFill>
                <a:latin typeface="+mj-lt"/>
              </a:endParaRPr>
            </a:p>
          </p:txBody>
        </p:sp>
        <p:sp>
          <p:nvSpPr>
            <p:cNvPr id="76" name="Rectangle 75"/>
            <p:cNvSpPr/>
            <p:nvPr/>
          </p:nvSpPr>
          <p:spPr>
            <a:xfrm>
              <a:off x="556985" y="5627739"/>
              <a:ext cx="1710440" cy="375187"/>
            </a:xfrm>
            <a:prstGeom prst="rect">
              <a:avLst/>
            </a:prstGeom>
          </p:spPr>
          <p:txBody>
            <a:bodyPr wrap="square" anchor="ctr" anchorCtr="0">
              <a:noAutofit/>
            </a:bodyPr>
            <a:lstStyle/>
            <a:p>
              <a:pPr algn="ctr"/>
              <a:r>
                <a:rPr lang="en-US" sz="1300" b="1" kern="0" dirty="0">
                  <a:solidFill>
                    <a:schemeClr val="bg1">
                      <a:alpha val="99000"/>
                    </a:schemeClr>
                  </a:solidFill>
                  <a:latin typeface="+mj-lt"/>
                </a:rPr>
                <a:t>768 </a:t>
              </a:r>
              <a:r>
                <a:rPr lang="en-US" sz="1300" b="1" kern="0" dirty="0" smtClean="0">
                  <a:solidFill>
                    <a:schemeClr val="bg1">
                      <a:alpha val="99000"/>
                    </a:schemeClr>
                  </a:solidFill>
                  <a:latin typeface="+mj-lt"/>
                </a:rPr>
                <a:t>MB</a:t>
              </a:r>
              <a:r>
                <a:rPr lang="zh-CN" altLang="en-US" sz="1300" b="1" kern="0" dirty="0" smtClean="0">
                  <a:solidFill>
                    <a:schemeClr val="bg1">
                      <a:alpha val="99000"/>
                    </a:schemeClr>
                  </a:solidFill>
                  <a:latin typeface="+mj-lt"/>
                </a:rPr>
                <a:t>内存</a:t>
              </a:r>
              <a:endParaRPr lang="en-US" sz="1300" b="1" kern="0" dirty="0" smtClean="0">
                <a:solidFill>
                  <a:schemeClr val="bg1">
                    <a:alpha val="99000"/>
                  </a:schemeClr>
                </a:solidFill>
                <a:latin typeface="+mj-lt"/>
              </a:endParaRPr>
            </a:p>
            <a:p>
              <a:pPr lvl="0" algn="ctr"/>
              <a:r>
                <a:rPr lang="en-US" sz="1300" b="1" kern="0" dirty="0">
                  <a:solidFill>
                    <a:srgbClr val="FFFFFF">
                      <a:alpha val="99000"/>
                    </a:srgbClr>
                  </a:solidFill>
                </a:rPr>
                <a:t>20 </a:t>
              </a:r>
              <a:r>
                <a:rPr lang="en-US" sz="1300" b="1" kern="0" dirty="0" smtClean="0">
                  <a:solidFill>
                    <a:srgbClr val="FFFFFF">
                      <a:alpha val="99000"/>
                    </a:srgbClr>
                  </a:solidFill>
                </a:rPr>
                <a:t>GB</a:t>
              </a:r>
              <a:r>
                <a:rPr lang="zh-CN" altLang="en-US" sz="1300" b="1" kern="0" dirty="0" smtClean="0">
                  <a:solidFill>
                    <a:srgbClr val="FFFFFF">
                      <a:alpha val="99000"/>
                    </a:srgbClr>
                  </a:solidFill>
                </a:rPr>
                <a:t>存储</a:t>
              </a:r>
              <a:endParaRPr lang="en-US" sz="1300" b="1" kern="0" dirty="0">
                <a:solidFill>
                  <a:srgbClr val="FFFFFF">
                    <a:alpha val="99000"/>
                  </a:srgbClr>
                </a:solidFill>
              </a:endParaRPr>
            </a:p>
            <a:p>
              <a:pPr lvl="0" algn="ctr"/>
              <a:r>
                <a:rPr lang="en-US" sz="1300" kern="0" dirty="0" smtClean="0">
                  <a:solidFill>
                    <a:srgbClr val="FFFFFF">
                      <a:alpha val="99000"/>
                    </a:srgbClr>
                  </a:solidFill>
                </a:rPr>
                <a:t>(</a:t>
              </a:r>
              <a:r>
                <a:rPr lang="zh-CN" altLang="en-US" sz="1300" kern="0" dirty="0">
                  <a:solidFill>
                    <a:srgbClr val="FFFFFF">
                      <a:alpha val="99000"/>
                    </a:srgbClr>
                  </a:solidFill>
                </a:rPr>
                <a:t>实</a:t>
              </a:r>
              <a:r>
                <a:rPr lang="zh-CN" altLang="en-US" sz="1300" kern="0" dirty="0" smtClean="0">
                  <a:solidFill>
                    <a:srgbClr val="FFFFFF">
                      <a:alpha val="99000"/>
                    </a:srgbClr>
                  </a:solidFill>
                </a:rPr>
                <a:t>例存储</a:t>
              </a:r>
              <a:r>
                <a:rPr lang="en-US" sz="1300" kern="0" dirty="0" smtClean="0">
                  <a:solidFill>
                    <a:srgbClr val="FFFFFF">
                      <a:alpha val="99000"/>
                    </a:srgbClr>
                  </a:solidFill>
                </a:rPr>
                <a:t>) </a:t>
              </a:r>
              <a:endParaRPr lang="en-US" sz="1300" kern="0" dirty="0">
                <a:solidFill>
                  <a:srgbClr val="FFFFFF">
                    <a:alpha val="99000"/>
                  </a:srgbClr>
                </a:solidFill>
              </a:endParaRPr>
            </a:p>
            <a:p>
              <a:pPr algn="ctr"/>
              <a:endParaRPr lang="en-US" sz="1300" b="1" kern="0" dirty="0">
                <a:solidFill>
                  <a:schemeClr val="bg1">
                    <a:alpha val="99000"/>
                  </a:schemeClr>
                </a:solidFill>
                <a:latin typeface="+mj-lt"/>
              </a:endParaRPr>
            </a:p>
          </p:txBody>
        </p:sp>
        <p:cxnSp>
          <p:nvCxnSpPr>
            <p:cNvPr id="78" name="Straight Connector 77"/>
            <p:cNvCxnSpPr/>
            <p:nvPr/>
          </p:nvCxnSpPr>
          <p:spPr>
            <a:xfrm>
              <a:off x="634965" y="4674078"/>
              <a:ext cx="1554480" cy="2382"/>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46135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a:t>
            </a:r>
            <a:r>
              <a:rPr lang="en-US" dirty="0">
                <a:solidFill>
                  <a:schemeClr val="accent2">
                    <a:alpha val="99000"/>
                  </a:schemeClr>
                </a:solidFill>
              </a:rPr>
              <a:t>Azure</a:t>
            </a:r>
          </a:p>
        </p:txBody>
      </p:sp>
      <p:sp>
        <p:nvSpPr>
          <p:cNvPr id="21" name="Text Placeholder 2"/>
          <p:cNvSpPr>
            <a:spLocks noGrp="1"/>
          </p:cNvSpPr>
          <p:nvPr>
            <p:ph type="body" sz="quarter" idx="10"/>
          </p:nvPr>
        </p:nvSpPr>
        <p:spPr>
          <a:xfrm>
            <a:off x="519114" y="1447800"/>
            <a:ext cx="5901784" cy="2437590"/>
          </a:xfrm>
        </p:spPr>
        <p:txBody>
          <a:bodyPr/>
          <a:lstStyle/>
          <a:p>
            <a:r>
              <a:rPr lang="zh-CN" altLang="en-US" sz="4400" dirty="0" smtClean="0"/>
              <a:t>综合</a:t>
            </a:r>
            <a:r>
              <a:rPr lang="zh-CN" altLang="en-US" sz="4400" dirty="0"/>
              <a:t>的</a:t>
            </a:r>
            <a:r>
              <a:rPr lang="zh-CN" altLang="en-US" sz="4400" dirty="0" smtClean="0"/>
              <a:t>服务集合，帮助在微软管理的全球网络中快速创建，部署和管理应用程序。</a:t>
            </a:r>
            <a:endParaRPr lang="en-US" sz="4400" dirty="0"/>
          </a:p>
        </p:txBody>
      </p:sp>
      <p:sp>
        <p:nvSpPr>
          <p:cNvPr id="18" name="Rounded Rectangle 17"/>
          <p:cNvSpPr/>
          <p:nvPr/>
        </p:nvSpPr>
        <p:spPr bwMode="auto">
          <a:xfrm>
            <a:off x="6571622" y="4617750"/>
            <a:ext cx="5104441" cy="1639914"/>
          </a:xfrm>
          <a:prstGeom prst="roundRect">
            <a:avLst>
              <a:gd name="adj" fmla="val 0"/>
            </a:avLst>
          </a:prstGeom>
          <a:solidFill>
            <a:schemeClr val="accent2"/>
          </a:solidFill>
          <a:ln w="9525" cap="flat" cmpd="sng" algn="ctr">
            <a:noFill/>
            <a:prstDash val="solid"/>
          </a:ln>
          <a:effectLst/>
        </p:spPr>
        <p:txBody>
          <a:bodyPr rtlCol="0" anchor="t" anchorCtr="0"/>
          <a:lstStyle/>
          <a:p>
            <a:pPr algn="ctr" defTabSz="1218936"/>
            <a:r>
              <a:rPr lang="en-US" sz="1500" dirty="0">
                <a:solidFill>
                  <a:schemeClr val="bg1">
                    <a:alpha val="99000"/>
                  </a:schemeClr>
                </a:solidFill>
                <a:latin typeface="Segoe UI"/>
                <a:ea typeface="Segoe UI" pitchFamily="34" charset="0"/>
                <a:cs typeface="Segoe UI" pitchFamily="34" charset="0"/>
              </a:rPr>
              <a:t> </a:t>
            </a:r>
          </a:p>
        </p:txBody>
      </p:sp>
      <p:sp>
        <p:nvSpPr>
          <p:cNvPr id="24" name="TextBox 23"/>
          <p:cNvSpPr txBox="1"/>
          <p:nvPr/>
        </p:nvSpPr>
        <p:spPr>
          <a:xfrm>
            <a:off x="8831160" y="5205998"/>
            <a:ext cx="2289396" cy="646331"/>
          </a:xfrm>
          <a:prstGeom prst="rect">
            <a:avLst/>
          </a:prstGeom>
        </p:spPr>
        <p:txBody>
          <a:bodyPr wrap="square">
            <a:spAutoFit/>
          </a:bodyPr>
          <a:lstStyle>
            <a:defPPr>
              <a:defRPr lang="en-US"/>
            </a:defPPr>
            <a:lvl1pPr defTabSz="914361">
              <a:defRPr sz="2800" kern="0">
                <a:gradFill>
                  <a:gsLst>
                    <a:gs pos="0">
                      <a:srgbClr val="FFFFFF"/>
                    </a:gs>
                    <a:gs pos="100000">
                      <a:srgbClr val="FFFFFF"/>
                    </a:gs>
                  </a:gsLst>
                  <a:lin ang="5400000" scaled="0"/>
                </a:gradFill>
              </a:defRPr>
            </a:lvl1pPr>
          </a:lstStyle>
          <a:p>
            <a:r>
              <a:rPr lang="zh-CN" altLang="en-US" sz="3600" dirty="0" smtClean="0"/>
              <a:t>稳固</a:t>
            </a:r>
            <a:endParaRPr lang="en-US" altLang="zh-CN" sz="3600" dirty="0"/>
          </a:p>
        </p:txBody>
      </p:sp>
      <p:sp>
        <p:nvSpPr>
          <p:cNvPr id="29" name="Rounded Rectangle 28"/>
          <p:cNvSpPr/>
          <p:nvPr/>
        </p:nvSpPr>
        <p:spPr bwMode="auto">
          <a:xfrm>
            <a:off x="6571622" y="2869640"/>
            <a:ext cx="5104441" cy="1639914"/>
          </a:xfrm>
          <a:prstGeom prst="roundRect">
            <a:avLst>
              <a:gd name="adj" fmla="val 0"/>
            </a:avLst>
          </a:prstGeom>
          <a:solidFill>
            <a:schemeClr val="accent2"/>
          </a:solidFill>
          <a:ln w="9525" cap="flat" cmpd="sng" algn="ctr">
            <a:noFill/>
            <a:prstDash val="solid"/>
          </a:ln>
          <a:effectLst/>
        </p:spPr>
        <p:txBody>
          <a:bodyPr rtlCol="0" anchor="t" anchorCtr="0"/>
          <a:lstStyle/>
          <a:p>
            <a:pPr algn="ctr" defTabSz="1218936"/>
            <a:r>
              <a:rPr lang="en-US" sz="1500" dirty="0">
                <a:solidFill>
                  <a:schemeClr val="bg1">
                    <a:alpha val="99000"/>
                  </a:schemeClr>
                </a:solidFill>
                <a:latin typeface="Segoe UI"/>
                <a:ea typeface="Segoe UI" pitchFamily="34" charset="0"/>
                <a:cs typeface="Segoe UI" pitchFamily="34" charset="0"/>
              </a:rPr>
              <a:t> </a:t>
            </a:r>
          </a:p>
        </p:txBody>
      </p:sp>
      <p:sp>
        <p:nvSpPr>
          <p:cNvPr id="15" name="TextBox 14"/>
          <p:cNvSpPr txBox="1"/>
          <p:nvPr/>
        </p:nvSpPr>
        <p:spPr>
          <a:xfrm>
            <a:off x="8831160" y="3366429"/>
            <a:ext cx="1716345" cy="646331"/>
          </a:xfrm>
          <a:prstGeom prst="rect">
            <a:avLst/>
          </a:prstGeom>
        </p:spPr>
        <p:txBody>
          <a:bodyPr wrap="square">
            <a:spAutoFit/>
          </a:bodyPr>
          <a:lstStyle>
            <a:defPPr>
              <a:defRPr lang="en-US"/>
            </a:defPPr>
            <a:lvl1pPr defTabSz="914361">
              <a:defRPr sz="2800" kern="0">
                <a:gradFill>
                  <a:gsLst>
                    <a:gs pos="0">
                      <a:srgbClr val="FFFFFF"/>
                    </a:gs>
                    <a:gs pos="100000">
                      <a:srgbClr val="FFFFFF"/>
                    </a:gs>
                  </a:gsLst>
                  <a:lin ang="5400000" scaled="0"/>
                </a:gradFill>
              </a:defRPr>
            </a:lvl1pPr>
          </a:lstStyle>
          <a:p>
            <a:r>
              <a:rPr lang="zh-CN" altLang="en-US" sz="3600" dirty="0" smtClean="0"/>
              <a:t>开放</a:t>
            </a:r>
            <a:endParaRPr lang="en-US" altLang="zh-CN" sz="3600" dirty="0"/>
          </a:p>
        </p:txBody>
      </p:sp>
      <p:sp>
        <p:nvSpPr>
          <p:cNvPr id="30" name="Rounded Rectangle 29"/>
          <p:cNvSpPr/>
          <p:nvPr/>
        </p:nvSpPr>
        <p:spPr bwMode="auto">
          <a:xfrm>
            <a:off x="6571622" y="1118720"/>
            <a:ext cx="5104441" cy="1639914"/>
          </a:xfrm>
          <a:prstGeom prst="roundRect">
            <a:avLst>
              <a:gd name="adj" fmla="val 0"/>
            </a:avLst>
          </a:prstGeom>
          <a:solidFill>
            <a:schemeClr val="accent2"/>
          </a:solidFill>
          <a:ln w="9525" cap="flat" cmpd="sng" algn="ctr">
            <a:noFill/>
            <a:prstDash val="solid"/>
          </a:ln>
          <a:effectLst/>
        </p:spPr>
        <p:txBody>
          <a:bodyPr rtlCol="0" anchor="t" anchorCtr="0"/>
          <a:lstStyle/>
          <a:p>
            <a:pPr algn="ctr" defTabSz="1218936"/>
            <a:r>
              <a:rPr lang="en-US" sz="1500" dirty="0">
                <a:solidFill>
                  <a:schemeClr val="bg1">
                    <a:alpha val="99000"/>
                  </a:schemeClr>
                </a:solidFill>
                <a:latin typeface="Segoe UI"/>
                <a:ea typeface="Segoe UI" pitchFamily="34" charset="0"/>
                <a:cs typeface="Segoe UI" pitchFamily="34" charset="0"/>
              </a:rPr>
              <a:t> </a:t>
            </a:r>
          </a:p>
        </p:txBody>
      </p:sp>
      <p:sp>
        <p:nvSpPr>
          <p:cNvPr id="31" name="TextBox 30"/>
          <p:cNvSpPr txBox="1"/>
          <p:nvPr/>
        </p:nvSpPr>
        <p:spPr>
          <a:xfrm>
            <a:off x="8831160" y="1696140"/>
            <a:ext cx="1841376" cy="646331"/>
          </a:xfrm>
          <a:prstGeom prst="rect">
            <a:avLst/>
          </a:prstGeom>
        </p:spPr>
        <p:txBody>
          <a:bodyPr wrap="square">
            <a:spAutoFit/>
          </a:bodyPr>
          <a:lstStyle>
            <a:defPPr>
              <a:defRPr lang="en-US"/>
            </a:defPPr>
            <a:lvl1pPr defTabSz="914361">
              <a:defRPr sz="2800" kern="0">
                <a:gradFill>
                  <a:gsLst>
                    <a:gs pos="0">
                      <a:srgbClr val="FFFFFF"/>
                    </a:gs>
                    <a:gs pos="100000">
                      <a:srgbClr val="FFFFFF"/>
                    </a:gs>
                  </a:gsLst>
                  <a:lin ang="5400000" scaled="0"/>
                </a:gradFill>
              </a:defRPr>
            </a:lvl1pPr>
          </a:lstStyle>
          <a:p>
            <a:r>
              <a:rPr lang="zh-CN" altLang="en-US" sz="3600" dirty="0" smtClean="0"/>
              <a:t>灵活</a:t>
            </a:r>
            <a:endParaRPr lang="en-US" altLang="zh-CN" sz="3600" dirty="0"/>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25923" y="3215460"/>
            <a:ext cx="1309521" cy="948273"/>
          </a:xfrm>
          <a:prstGeom prst="rect">
            <a:avLst/>
          </a:prstGeom>
        </p:spPr>
      </p:pic>
      <p:pic>
        <p:nvPicPr>
          <p:cNvPr id="16" name="Picture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74396" y="1508484"/>
            <a:ext cx="1412575" cy="860386"/>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47212" y="4905544"/>
            <a:ext cx="1590731" cy="953328"/>
          </a:xfrm>
          <a:prstGeom prst="rect">
            <a:avLst/>
          </a:prstGeom>
        </p:spPr>
      </p:pic>
    </p:spTree>
    <p:extLst>
      <p:ext uri="{BB962C8B-B14F-4D97-AF65-F5344CB8AC3E}">
        <p14:creationId xmlns:p14="http://schemas.microsoft.com/office/powerpoint/2010/main" val="4121815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txBox="1">
            <a:spLocks/>
          </p:cNvSpPr>
          <p:nvPr/>
        </p:nvSpPr>
        <p:spPr>
          <a:xfrm>
            <a:off x="4862179" y="265148"/>
            <a:ext cx="2237868" cy="212365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nSpc>
                <a:spcPct val="100000"/>
              </a:lnSpc>
            </a:pPr>
            <a:r>
              <a:rPr sz="13800" dirty="0" smtClean="0">
                <a:solidFill>
                  <a:schemeClr val="tx1">
                    <a:alpha val="99000"/>
                  </a:schemeClr>
                </a:solidFill>
              </a:rPr>
              <a:t>89</a:t>
            </a:r>
            <a:endParaRPr sz="13800" dirty="0">
              <a:solidFill>
                <a:schemeClr val="tx1">
                  <a:alpha val="99000"/>
                </a:schemeClr>
              </a:solidFill>
            </a:endParaRPr>
          </a:p>
        </p:txBody>
      </p:sp>
      <p:sp>
        <p:nvSpPr>
          <p:cNvPr id="5" name="TextBox 4"/>
          <p:cNvSpPr txBox="1"/>
          <p:nvPr/>
        </p:nvSpPr>
        <p:spPr>
          <a:xfrm>
            <a:off x="301044" y="177802"/>
            <a:ext cx="1933575" cy="6724918"/>
          </a:xfrm>
          <a:prstGeom prst="rect">
            <a:avLst/>
          </a:prstGeom>
          <a:noFill/>
        </p:spPr>
        <p:txBody>
          <a:bodyPr wrap="square" lIns="0" tIns="0" rIns="0" bIns="0" rtlCol="0">
            <a:spAutoFit/>
          </a:bodyPr>
          <a:lstStyle/>
          <a:p>
            <a:pPr algn="r" defTabSz="1625032"/>
            <a:r>
              <a:rPr lang="zh-CN" altLang="en-US" sz="1900" dirty="0">
                <a:solidFill>
                  <a:srgbClr val="00AEEF">
                    <a:alpha val="99000"/>
                  </a:srgbClr>
                </a:solidFill>
              </a:rPr>
              <a:t>澳大利亚</a:t>
            </a:r>
          </a:p>
          <a:p>
            <a:pPr algn="r" defTabSz="1625032"/>
            <a:r>
              <a:rPr lang="zh-CN" altLang="en-US" sz="1900" dirty="0">
                <a:solidFill>
                  <a:srgbClr val="00AEEF">
                    <a:alpha val="99000"/>
                  </a:srgbClr>
                </a:solidFill>
              </a:rPr>
              <a:t>奥地利</a:t>
            </a:r>
          </a:p>
          <a:p>
            <a:pPr algn="r" defTabSz="1625032"/>
            <a:r>
              <a:rPr lang="zh-CN" altLang="en-US" sz="1900" dirty="0">
                <a:solidFill>
                  <a:srgbClr val="00AEEF">
                    <a:alpha val="99000"/>
                  </a:srgbClr>
                </a:solidFill>
              </a:rPr>
              <a:t>比利时</a:t>
            </a:r>
          </a:p>
          <a:p>
            <a:pPr algn="r" defTabSz="1625032"/>
            <a:r>
              <a:rPr lang="zh-CN" altLang="en-US" sz="1900" dirty="0">
                <a:solidFill>
                  <a:srgbClr val="00AEEF">
                    <a:alpha val="99000"/>
                  </a:srgbClr>
                </a:solidFill>
              </a:rPr>
              <a:t>巴西</a:t>
            </a:r>
          </a:p>
          <a:p>
            <a:pPr algn="r" defTabSz="1625032"/>
            <a:r>
              <a:rPr lang="zh-CN" altLang="en-US" sz="1900" dirty="0">
                <a:solidFill>
                  <a:srgbClr val="00AEEF">
                    <a:alpha val="99000"/>
                  </a:srgbClr>
                </a:solidFill>
              </a:rPr>
              <a:t>加拿大</a:t>
            </a:r>
          </a:p>
          <a:p>
            <a:pPr algn="r" defTabSz="1625032"/>
            <a:r>
              <a:rPr lang="zh-CN" altLang="en-US" sz="1900" dirty="0">
                <a:solidFill>
                  <a:srgbClr val="00AEEF">
                    <a:alpha val="99000"/>
                  </a:srgbClr>
                </a:solidFill>
              </a:rPr>
              <a:t>智利</a:t>
            </a:r>
          </a:p>
          <a:p>
            <a:pPr algn="r" defTabSz="1625032"/>
            <a:r>
              <a:rPr lang="zh-CN" altLang="en-US" sz="1900" dirty="0">
                <a:solidFill>
                  <a:srgbClr val="00AEEF">
                    <a:alpha val="99000"/>
                  </a:srgbClr>
                </a:solidFill>
              </a:rPr>
              <a:t>哥伦比亚</a:t>
            </a:r>
          </a:p>
          <a:p>
            <a:pPr algn="r" defTabSz="1625032"/>
            <a:r>
              <a:rPr lang="zh-CN" altLang="en-US" sz="1900" dirty="0">
                <a:solidFill>
                  <a:srgbClr val="00AEEF">
                    <a:alpha val="99000"/>
                  </a:srgbClr>
                </a:solidFill>
              </a:rPr>
              <a:t>哥斯达黎加</a:t>
            </a:r>
          </a:p>
          <a:p>
            <a:pPr algn="r" defTabSz="1625032"/>
            <a:r>
              <a:rPr lang="zh-CN" altLang="en-US" sz="1900" dirty="0">
                <a:solidFill>
                  <a:srgbClr val="00AEEF">
                    <a:alpha val="99000"/>
                  </a:srgbClr>
                </a:solidFill>
              </a:rPr>
              <a:t>塞浦路斯</a:t>
            </a:r>
          </a:p>
          <a:p>
            <a:pPr algn="r" defTabSz="1625032"/>
            <a:r>
              <a:rPr lang="zh-CN" altLang="en-US" sz="1900" dirty="0">
                <a:solidFill>
                  <a:srgbClr val="00AEEF">
                    <a:alpha val="99000"/>
                  </a:srgbClr>
                </a:solidFill>
              </a:rPr>
              <a:t>捷克共和国</a:t>
            </a:r>
          </a:p>
          <a:p>
            <a:pPr algn="r" defTabSz="1625032"/>
            <a:r>
              <a:rPr lang="zh-CN" altLang="en-US" sz="1900" dirty="0">
                <a:solidFill>
                  <a:srgbClr val="00AEEF">
                    <a:alpha val="99000"/>
                  </a:srgbClr>
                </a:solidFill>
              </a:rPr>
              <a:t>丹麦</a:t>
            </a:r>
          </a:p>
          <a:p>
            <a:pPr algn="r" defTabSz="1625032"/>
            <a:r>
              <a:rPr lang="zh-CN" altLang="en-US" sz="1900" dirty="0">
                <a:solidFill>
                  <a:srgbClr val="00AEEF">
                    <a:alpha val="99000"/>
                  </a:srgbClr>
                </a:solidFill>
              </a:rPr>
              <a:t>芬兰</a:t>
            </a:r>
          </a:p>
          <a:p>
            <a:pPr algn="r" defTabSz="1625032"/>
            <a:r>
              <a:rPr lang="zh-CN" altLang="en-US" sz="1900" dirty="0">
                <a:solidFill>
                  <a:srgbClr val="00AEEF">
                    <a:alpha val="99000"/>
                  </a:srgbClr>
                </a:solidFill>
              </a:rPr>
              <a:t>法国</a:t>
            </a:r>
          </a:p>
          <a:p>
            <a:pPr algn="r" defTabSz="1625032"/>
            <a:r>
              <a:rPr lang="zh-CN" altLang="en-US" sz="1900" dirty="0">
                <a:solidFill>
                  <a:srgbClr val="00AEEF">
                    <a:alpha val="99000"/>
                  </a:srgbClr>
                </a:solidFill>
              </a:rPr>
              <a:t>德国</a:t>
            </a:r>
          </a:p>
          <a:p>
            <a:pPr algn="r" defTabSz="1625032"/>
            <a:r>
              <a:rPr lang="zh-CN" altLang="en-US" sz="1900" dirty="0">
                <a:solidFill>
                  <a:srgbClr val="00AEEF">
                    <a:alpha val="99000"/>
                  </a:srgbClr>
                </a:solidFill>
              </a:rPr>
              <a:t>希腊</a:t>
            </a:r>
          </a:p>
          <a:p>
            <a:pPr algn="r" defTabSz="1625032"/>
            <a:r>
              <a:rPr lang="zh-CN" altLang="en-US" sz="1900" dirty="0">
                <a:solidFill>
                  <a:srgbClr val="00AEEF">
                    <a:alpha val="99000"/>
                  </a:srgbClr>
                </a:solidFill>
              </a:rPr>
              <a:t>香港</a:t>
            </a:r>
          </a:p>
          <a:p>
            <a:pPr algn="r" defTabSz="1625032"/>
            <a:r>
              <a:rPr lang="zh-CN" altLang="en-US" sz="1900" dirty="0">
                <a:solidFill>
                  <a:srgbClr val="00AEEF">
                    <a:alpha val="99000"/>
                  </a:srgbClr>
                </a:solidFill>
              </a:rPr>
              <a:t>匈牙利</a:t>
            </a:r>
          </a:p>
          <a:p>
            <a:pPr algn="r" defTabSz="1625032"/>
            <a:r>
              <a:rPr lang="zh-CN" altLang="en-US" sz="1900" dirty="0">
                <a:solidFill>
                  <a:srgbClr val="00AEEF">
                    <a:alpha val="99000"/>
                  </a:srgbClr>
                </a:solidFill>
              </a:rPr>
              <a:t>印度</a:t>
            </a:r>
          </a:p>
          <a:p>
            <a:pPr algn="r" defTabSz="1625032"/>
            <a:r>
              <a:rPr lang="zh-CN" altLang="en-US" sz="1900" dirty="0">
                <a:solidFill>
                  <a:srgbClr val="00AEEF">
                    <a:alpha val="99000"/>
                  </a:srgbClr>
                </a:solidFill>
              </a:rPr>
              <a:t>爱尔兰</a:t>
            </a:r>
          </a:p>
          <a:p>
            <a:pPr algn="r" defTabSz="1625032"/>
            <a:r>
              <a:rPr lang="zh-CN" altLang="en-US" sz="1900" dirty="0">
                <a:solidFill>
                  <a:srgbClr val="00AEEF">
                    <a:alpha val="99000"/>
                  </a:srgbClr>
                </a:solidFill>
              </a:rPr>
              <a:t>以色列</a:t>
            </a:r>
          </a:p>
          <a:p>
            <a:pPr algn="r" defTabSz="1625032"/>
            <a:r>
              <a:rPr lang="zh-CN" altLang="en-US" sz="1900" dirty="0">
                <a:solidFill>
                  <a:srgbClr val="00AEEF">
                    <a:alpha val="99000"/>
                  </a:srgbClr>
                </a:solidFill>
              </a:rPr>
              <a:t>意大利</a:t>
            </a:r>
          </a:p>
          <a:p>
            <a:pPr algn="r" defTabSz="1625032"/>
            <a:r>
              <a:rPr lang="zh-CN" altLang="en-US" sz="1900" dirty="0">
                <a:solidFill>
                  <a:srgbClr val="00AEEF">
                    <a:alpha val="99000"/>
                  </a:srgbClr>
                </a:solidFill>
              </a:rPr>
              <a:t>日本</a:t>
            </a:r>
          </a:p>
          <a:p>
            <a:pPr algn="r" defTabSz="1625032"/>
            <a:r>
              <a:rPr lang="zh-CN" altLang="en-US" sz="1900" dirty="0">
                <a:solidFill>
                  <a:srgbClr val="00AEEF">
                    <a:alpha val="99000"/>
                  </a:srgbClr>
                </a:solidFill>
              </a:rPr>
              <a:t>韩国</a:t>
            </a:r>
            <a:endParaRPr lang="en-US" sz="1900" dirty="0">
              <a:solidFill>
                <a:srgbClr val="00AEEF">
                  <a:alpha val="99000"/>
                </a:srgbClr>
              </a:solidFill>
            </a:endParaRPr>
          </a:p>
        </p:txBody>
      </p:sp>
      <p:sp>
        <p:nvSpPr>
          <p:cNvPr id="6" name="TextBox 5"/>
          <p:cNvSpPr txBox="1"/>
          <p:nvPr/>
        </p:nvSpPr>
        <p:spPr>
          <a:xfrm>
            <a:off x="2403586" y="177804"/>
            <a:ext cx="1849152" cy="6724918"/>
          </a:xfrm>
          <a:prstGeom prst="rect">
            <a:avLst/>
          </a:prstGeom>
          <a:noFill/>
        </p:spPr>
        <p:txBody>
          <a:bodyPr wrap="square" lIns="0" tIns="0" rIns="0" bIns="0" rtlCol="0">
            <a:spAutoFit/>
          </a:bodyPr>
          <a:lstStyle/>
          <a:p>
            <a:pPr algn="r" defTabSz="1625032"/>
            <a:r>
              <a:rPr lang="zh-CN" altLang="en-US" sz="1900" dirty="0">
                <a:solidFill>
                  <a:srgbClr val="00AEEF">
                    <a:alpha val="99000"/>
                  </a:srgbClr>
                </a:solidFill>
              </a:rPr>
              <a:t>卢森堡</a:t>
            </a:r>
          </a:p>
          <a:p>
            <a:pPr algn="r" defTabSz="1625032"/>
            <a:r>
              <a:rPr lang="zh-CN" altLang="en-US" sz="1900" dirty="0">
                <a:solidFill>
                  <a:srgbClr val="00AEEF">
                    <a:alpha val="99000"/>
                  </a:srgbClr>
                </a:solidFill>
              </a:rPr>
              <a:t>马来西亚</a:t>
            </a:r>
          </a:p>
          <a:p>
            <a:pPr algn="r" defTabSz="1625032"/>
            <a:r>
              <a:rPr lang="zh-CN" altLang="en-US" sz="1900" dirty="0">
                <a:solidFill>
                  <a:srgbClr val="00AEEF">
                    <a:alpha val="99000"/>
                  </a:srgbClr>
                </a:solidFill>
              </a:rPr>
              <a:t>墨西哥</a:t>
            </a:r>
          </a:p>
          <a:p>
            <a:pPr algn="r" defTabSz="1625032"/>
            <a:r>
              <a:rPr lang="zh-CN" altLang="en-US" sz="1900" dirty="0">
                <a:solidFill>
                  <a:srgbClr val="00AEEF">
                    <a:alpha val="99000"/>
                  </a:srgbClr>
                </a:solidFill>
              </a:rPr>
              <a:t>荷兰</a:t>
            </a:r>
          </a:p>
          <a:p>
            <a:pPr algn="r" defTabSz="1625032"/>
            <a:r>
              <a:rPr lang="zh-CN" altLang="en-US" sz="1900" dirty="0">
                <a:solidFill>
                  <a:srgbClr val="00AEEF">
                    <a:alpha val="99000"/>
                  </a:srgbClr>
                </a:solidFill>
              </a:rPr>
              <a:t>新西兰</a:t>
            </a:r>
          </a:p>
          <a:p>
            <a:pPr algn="r" defTabSz="1625032"/>
            <a:r>
              <a:rPr lang="zh-CN" altLang="en-US" sz="1900" dirty="0">
                <a:solidFill>
                  <a:srgbClr val="00AEEF">
                    <a:alpha val="99000"/>
                  </a:srgbClr>
                </a:solidFill>
              </a:rPr>
              <a:t>挪威</a:t>
            </a:r>
          </a:p>
          <a:p>
            <a:pPr algn="r" defTabSz="1625032"/>
            <a:r>
              <a:rPr lang="zh-CN" altLang="en-US" sz="1900" dirty="0">
                <a:solidFill>
                  <a:srgbClr val="00AEEF">
                    <a:alpha val="99000"/>
                  </a:srgbClr>
                </a:solidFill>
              </a:rPr>
              <a:t>秘鲁</a:t>
            </a:r>
          </a:p>
          <a:p>
            <a:pPr algn="r" defTabSz="1625032"/>
            <a:r>
              <a:rPr lang="zh-CN" altLang="en-US" sz="1900" dirty="0">
                <a:solidFill>
                  <a:srgbClr val="00AEEF">
                    <a:alpha val="99000"/>
                  </a:srgbClr>
                </a:solidFill>
              </a:rPr>
              <a:t>菲律宾</a:t>
            </a:r>
          </a:p>
          <a:p>
            <a:pPr algn="r" defTabSz="1625032"/>
            <a:r>
              <a:rPr lang="zh-CN" altLang="en-US" sz="1900" dirty="0">
                <a:solidFill>
                  <a:srgbClr val="00AEEF">
                    <a:alpha val="99000"/>
                  </a:srgbClr>
                </a:solidFill>
              </a:rPr>
              <a:t>波兰</a:t>
            </a:r>
          </a:p>
          <a:p>
            <a:pPr algn="r" defTabSz="1625032"/>
            <a:r>
              <a:rPr lang="zh-CN" altLang="en-US" sz="1900" dirty="0">
                <a:solidFill>
                  <a:srgbClr val="00AEEF">
                    <a:alpha val="99000"/>
                  </a:srgbClr>
                </a:solidFill>
              </a:rPr>
              <a:t>葡萄牙</a:t>
            </a:r>
          </a:p>
          <a:p>
            <a:pPr algn="r" defTabSz="1625032"/>
            <a:r>
              <a:rPr lang="zh-CN" altLang="en-US" sz="1900" dirty="0">
                <a:solidFill>
                  <a:srgbClr val="00AEEF">
                    <a:alpha val="99000"/>
                  </a:srgbClr>
                </a:solidFill>
              </a:rPr>
              <a:t>波多黎各</a:t>
            </a:r>
          </a:p>
          <a:p>
            <a:pPr algn="r" defTabSz="1625032"/>
            <a:r>
              <a:rPr lang="zh-CN" altLang="en-US" sz="1900" dirty="0">
                <a:solidFill>
                  <a:srgbClr val="00AEEF">
                    <a:alpha val="99000"/>
                  </a:srgbClr>
                </a:solidFill>
              </a:rPr>
              <a:t>罗马尼亚</a:t>
            </a:r>
          </a:p>
          <a:p>
            <a:pPr algn="r" defTabSz="1625032"/>
            <a:r>
              <a:rPr lang="zh-CN" altLang="en-US" sz="1900" dirty="0">
                <a:solidFill>
                  <a:srgbClr val="00AEEF">
                    <a:alpha val="99000"/>
                  </a:srgbClr>
                </a:solidFill>
              </a:rPr>
              <a:t>俄国</a:t>
            </a:r>
          </a:p>
          <a:p>
            <a:pPr algn="r" defTabSz="1625032"/>
            <a:r>
              <a:rPr lang="zh-CN" altLang="en-US" sz="1900" dirty="0">
                <a:solidFill>
                  <a:srgbClr val="00AEEF">
                    <a:alpha val="99000"/>
                  </a:srgbClr>
                </a:solidFill>
              </a:rPr>
              <a:t>新加坡</a:t>
            </a:r>
          </a:p>
          <a:p>
            <a:pPr algn="r" defTabSz="1625032"/>
            <a:r>
              <a:rPr lang="zh-CN" altLang="en-US" sz="1900" dirty="0">
                <a:solidFill>
                  <a:srgbClr val="00AEEF">
                    <a:alpha val="99000"/>
                  </a:srgbClr>
                </a:solidFill>
              </a:rPr>
              <a:t>西班牙</a:t>
            </a:r>
          </a:p>
          <a:p>
            <a:pPr algn="r" defTabSz="1625032"/>
            <a:r>
              <a:rPr lang="zh-CN" altLang="en-US" sz="1900" dirty="0">
                <a:solidFill>
                  <a:srgbClr val="00AEEF">
                    <a:alpha val="99000"/>
                  </a:srgbClr>
                </a:solidFill>
              </a:rPr>
              <a:t>瑞典</a:t>
            </a:r>
          </a:p>
          <a:p>
            <a:pPr algn="r" defTabSz="1625032"/>
            <a:r>
              <a:rPr lang="zh-CN" altLang="en-US" sz="1900" dirty="0">
                <a:solidFill>
                  <a:srgbClr val="00AEEF">
                    <a:alpha val="99000"/>
                  </a:srgbClr>
                </a:solidFill>
              </a:rPr>
              <a:t>瑞士</a:t>
            </a:r>
          </a:p>
          <a:p>
            <a:pPr algn="r" defTabSz="1625032"/>
            <a:r>
              <a:rPr lang="zh-CN" altLang="en-US" sz="1900" dirty="0">
                <a:solidFill>
                  <a:srgbClr val="00AEEF">
                    <a:alpha val="99000"/>
                  </a:srgbClr>
                </a:solidFill>
              </a:rPr>
              <a:t>特里尼达和多巴哥</a:t>
            </a:r>
          </a:p>
          <a:p>
            <a:pPr algn="r" defTabSz="1625032"/>
            <a:r>
              <a:rPr lang="zh-CN" altLang="en-US" sz="1900" dirty="0">
                <a:solidFill>
                  <a:srgbClr val="00AEEF">
                    <a:alpha val="99000"/>
                  </a:srgbClr>
                </a:solidFill>
              </a:rPr>
              <a:t>联合王国</a:t>
            </a:r>
          </a:p>
          <a:p>
            <a:pPr algn="r" defTabSz="1625032"/>
            <a:r>
              <a:rPr lang="zh-CN" altLang="en-US" sz="1900" dirty="0">
                <a:solidFill>
                  <a:srgbClr val="00AEEF">
                    <a:alpha val="99000"/>
                  </a:srgbClr>
                </a:solidFill>
              </a:rPr>
              <a:t>美国</a:t>
            </a:r>
          </a:p>
          <a:p>
            <a:pPr algn="r" defTabSz="1625032"/>
            <a:r>
              <a:rPr lang="zh-CN" altLang="en-US" sz="1900" dirty="0">
                <a:solidFill>
                  <a:srgbClr val="00AEEF">
                    <a:alpha val="99000"/>
                  </a:srgbClr>
                </a:solidFill>
              </a:rPr>
              <a:t>新的国家：</a:t>
            </a:r>
          </a:p>
          <a:p>
            <a:pPr algn="r" defTabSz="1625032"/>
            <a:r>
              <a:rPr lang="zh-CN" altLang="en-US" sz="1900" dirty="0">
                <a:solidFill>
                  <a:srgbClr val="00AEEF">
                    <a:alpha val="99000"/>
                  </a:srgbClr>
                </a:solidFill>
              </a:rPr>
              <a:t>阿尔及利亚</a:t>
            </a:r>
            <a:endParaRPr lang="en-US" sz="1900" dirty="0">
              <a:solidFill>
                <a:srgbClr val="00AEEF">
                  <a:alpha val="99000"/>
                </a:srgbClr>
              </a:solidFill>
            </a:endParaRPr>
          </a:p>
        </p:txBody>
      </p:sp>
      <p:sp>
        <p:nvSpPr>
          <p:cNvPr id="7" name="TextBox 6"/>
          <p:cNvSpPr txBox="1"/>
          <p:nvPr/>
        </p:nvSpPr>
        <p:spPr>
          <a:xfrm>
            <a:off x="4252738" y="2442029"/>
            <a:ext cx="1824185" cy="4385816"/>
          </a:xfrm>
          <a:prstGeom prst="rect">
            <a:avLst/>
          </a:prstGeom>
          <a:noFill/>
        </p:spPr>
        <p:txBody>
          <a:bodyPr wrap="square" lIns="0" tIns="0" rIns="0" bIns="0" rtlCol="0">
            <a:spAutoFit/>
          </a:bodyPr>
          <a:lstStyle/>
          <a:p>
            <a:pPr algn="r" defTabSz="1625032"/>
            <a:r>
              <a:rPr lang="zh-CN" altLang="en-US" sz="1900" dirty="0">
                <a:solidFill>
                  <a:srgbClr val="00AEEF">
                    <a:alpha val="99000"/>
                  </a:srgbClr>
                </a:solidFill>
              </a:rPr>
              <a:t>阿根廷</a:t>
            </a:r>
          </a:p>
          <a:p>
            <a:pPr algn="r" defTabSz="1625032"/>
            <a:r>
              <a:rPr lang="zh-CN" altLang="en-US" sz="1900" dirty="0">
                <a:solidFill>
                  <a:srgbClr val="00AEEF">
                    <a:alpha val="99000"/>
                  </a:srgbClr>
                </a:solidFill>
              </a:rPr>
              <a:t>白俄罗斯</a:t>
            </a:r>
          </a:p>
          <a:p>
            <a:pPr algn="r" defTabSz="1625032"/>
            <a:r>
              <a:rPr lang="zh-CN" altLang="en-US" sz="1900" dirty="0">
                <a:solidFill>
                  <a:srgbClr val="00AEEF">
                    <a:alpha val="99000"/>
                  </a:srgbClr>
                </a:solidFill>
              </a:rPr>
              <a:t>保加利亚</a:t>
            </a:r>
          </a:p>
          <a:p>
            <a:pPr algn="r" defTabSz="1625032"/>
            <a:r>
              <a:rPr lang="zh-CN" altLang="en-US" sz="1900" dirty="0">
                <a:solidFill>
                  <a:srgbClr val="00AEEF">
                    <a:alpha val="99000"/>
                  </a:srgbClr>
                </a:solidFill>
              </a:rPr>
              <a:t>克罗地亚</a:t>
            </a:r>
          </a:p>
          <a:p>
            <a:pPr algn="r" defTabSz="1625032"/>
            <a:r>
              <a:rPr lang="zh-CN" altLang="en-US" sz="1900" dirty="0">
                <a:solidFill>
                  <a:srgbClr val="00AEEF">
                    <a:alpha val="99000"/>
                  </a:srgbClr>
                </a:solidFill>
              </a:rPr>
              <a:t>多米尼加共和</a:t>
            </a:r>
            <a:r>
              <a:rPr lang="zh-CN" altLang="en-US" sz="1900" dirty="0" smtClean="0">
                <a:solidFill>
                  <a:srgbClr val="00AEEF">
                    <a:alpha val="99000"/>
                  </a:srgbClr>
                </a:solidFill>
              </a:rPr>
              <a:t>国</a:t>
            </a:r>
            <a:endParaRPr lang="zh-CN" altLang="en-US" sz="1900" dirty="0">
              <a:solidFill>
                <a:srgbClr val="00AEEF">
                  <a:alpha val="99000"/>
                </a:srgbClr>
              </a:solidFill>
            </a:endParaRPr>
          </a:p>
          <a:p>
            <a:pPr algn="r" defTabSz="1625032"/>
            <a:r>
              <a:rPr lang="zh-CN" altLang="en-US" sz="1900" dirty="0">
                <a:solidFill>
                  <a:srgbClr val="00AEEF">
                    <a:alpha val="99000"/>
                  </a:srgbClr>
                </a:solidFill>
              </a:rPr>
              <a:t>厄瓜多尔</a:t>
            </a:r>
          </a:p>
          <a:p>
            <a:pPr algn="r" defTabSz="1625032"/>
            <a:r>
              <a:rPr lang="zh-CN" altLang="en-US" sz="1900" dirty="0">
                <a:solidFill>
                  <a:srgbClr val="00AEEF">
                    <a:alpha val="99000"/>
                  </a:srgbClr>
                </a:solidFill>
              </a:rPr>
              <a:t>埃及</a:t>
            </a:r>
          </a:p>
          <a:p>
            <a:pPr algn="r" defTabSz="1625032"/>
            <a:r>
              <a:rPr lang="zh-CN" altLang="en-US" sz="1900" dirty="0">
                <a:solidFill>
                  <a:srgbClr val="00AEEF">
                    <a:alpha val="99000"/>
                  </a:srgbClr>
                </a:solidFill>
              </a:rPr>
              <a:t>萨尔瓦多</a:t>
            </a:r>
          </a:p>
          <a:p>
            <a:pPr algn="r" defTabSz="1625032"/>
            <a:r>
              <a:rPr lang="zh-CN" altLang="en-US" sz="1900" dirty="0">
                <a:solidFill>
                  <a:srgbClr val="00AEEF">
                    <a:alpha val="99000"/>
                  </a:srgbClr>
                </a:solidFill>
              </a:rPr>
              <a:t>爱沙尼亚</a:t>
            </a:r>
          </a:p>
          <a:p>
            <a:pPr algn="r" defTabSz="1625032"/>
            <a:r>
              <a:rPr lang="zh-CN" altLang="en-US" sz="1900" dirty="0">
                <a:solidFill>
                  <a:srgbClr val="00AEEF">
                    <a:alpha val="99000"/>
                  </a:srgbClr>
                </a:solidFill>
              </a:rPr>
              <a:t>危地马拉</a:t>
            </a:r>
          </a:p>
          <a:p>
            <a:pPr algn="r" defTabSz="1625032"/>
            <a:r>
              <a:rPr lang="zh-CN" altLang="en-US" sz="1900" dirty="0">
                <a:solidFill>
                  <a:srgbClr val="00AEEF">
                    <a:alpha val="99000"/>
                  </a:srgbClr>
                </a:solidFill>
              </a:rPr>
              <a:t>冰岛</a:t>
            </a:r>
          </a:p>
          <a:p>
            <a:pPr algn="r" defTabSz="1625032"/>
            <a:r>
              <a:rPr lang="zh-CN" altLang="en-US" sz="1900" dirty="0">
                <a:solidFill>
                  <a:srgbClr val="00AEEF">
                    <a:alpha val="99000"/>
                  </a:srgbClr>
                </a:solidFill>
              </a:rPr>
              <a:t>印尼</a:t>
            </a:r>
          </a:p>
          <a:p>
            <a:pPr algn="r" defTabSz="1625032"/>
            <a:r>
              <a:rPr lang="zh-CN" altLang="en-US" sz="1900" dirty="0">
                <a:solidFill>
                  <a:srgbClr val="00AEEF">
                    <a:alpha val="99000"/>
                  </a:srgbClr>
                </a:solidFill>
              </a:rPr>
              <a:t>约旦</a:t>
            </a:r>
          </a:p>
          <a:p>
            <a:pPr algn="r" defTabSz="1625032"/>
            <a:r>
              <a:rPr lang="zh-CN" altLang="en-US" sz="1900" dirty="0">
                <a:solidFill>
                  <a:srgbClr val="00AEEF">
                    <a:alpha val="99000"/>
                  </a:srgbClr>
                </a:solidFill>
              </a:rPr>
              <a:t>哈萨克斯坦</a:t>
            </a:r>
          </a:p>
          <a:p>
            <a:pPr algn="r" defTabSz="1625032"/>
            <a:r>
              <a:rPr lang="zh-CN" altLang="en-US" sz="1900" dirty="0">
                <a:solidFill>
                  <a:srgbClr val="00AEEF">
                    <a:alpha val="99000"/>
                  </a:srgbClr>
                </a:solidFill>
              </a:rPr>
              <a:t>肯尼亚</a:t>
            </a:r>
            <a:endParaRPr lang="en-US" sz="1900" dirty="0">
              <a:solidFill>
                <a:srgbClr val="00AEEF">
                  <a:alpha val="99000"/>
                </a:srgbClr>
              </a:solidFill>
            </a:endParaRPr>
          </a:p>
        </p:txBody>
      </p:sp>
      <p:sp>
        <p:nvSpPr>
          <p:cNvPr id="8" name="TextBox 7"/>
          <p:cNvSpPr txBox="1"/>
          <p:nvPr/>
        </p:nvSpPr>
        <p:spPr>
          <a:xfrm>
            <a:off x="6076923" y="2442028"/>
            <a:ext cx="1824185" cy="4385816"/>
          </a:xfrm>
          <a:prstGeom prst="rect">
            <a:avLst/>
          </a:prstGeom>
          <a:noFill/>
        </p:spPr>
        <p:txBody>
          <a:bodyPr wrap="square" lIns="0" tIns="0" rIns="0" bIns="0" rtlCol="0">
            <a:spAutoFit/>
          </a:bodyPr>
          <a:lstStyle/>
          <a:p>
            <a:pPr algn="r" defTabSz="1625032"/>
            <a:r>
              <a:rPr lang="zh-CN" altLang="en-US" sz="1900" dirty="0">
                <a:solidFill>
                  <a:srgbClr val="00AEEF">
                    <a:alpha val="99000"/>
                  </a:srgbClr>
                </a:solidFill>
              </a:rPr>
              <a:t>科威特</a:t>
            </a:r>
          </a:p>
          <a:p>
            <a:pPr algn="r" defTabSz="1625032"/>
            <a:r>
              <a:rPr lang="zh-CN" altLang="en-US" sz="1900" dirty="0">
                <a:solidFill>
                  <a:srgbClr val="00AEEF">
                    <a:alpha val="99000"/>
                  </a:srgbClr>
                </a:solidFill>
              </a:rPr>
              <a:t>拉脱维亚</a:t>
            </a:r>
          </a:p>
          <a:p>
            <a:pPr algn="r" defTabSz="1625032"/>
            <a:r>
              <a:rPr lang="zh-CN" altLang="en-US" sz="1900" dirty="0">
                <a:solidFill>
                  <a:srgbClr val="00AEEF">
                    <a:alpha val="99000"/>
                  </a:srgbClr>
                </a:solidFill>
              </a:rPr>
              <a:t>列支敦士登</a:t>
            </a:r>
          </a:p>
          <a:p>
            <a:pPr algn="r" defTabSz="1625032"/>
            <a:r>
              <a:rPr lang="zh-CN" altLang="en-US" sz="1900" dirty="0">
                <a:solidFill>
                  <a:srgbClr val="00AEEF">
                    <a:alpha val="99000"/>
                  </a:srgbClr>
                </a:solidFill>
              </a:rPr>
              <a:t>立陶宛</a:t>
            </a:r>
          </a:p>
          <a:p>
            <a:pPr algn="r" defTabSz="1625032"/>
            <a:r>
              <a:rPr lang="zh-CN" altLang="en-US" sz="1900" dirty="0">
                <a:solidFill>
                  <a:srgbClr val="00AEEF">
                    <a:alpha val="99000"/>
                  </a:srgbClr>
                </a:solidFill>
              </a:rPr>
              <a:t>马其顿</a:t>
            </a:r>
          </a:p>
          <a:p>
            <a:pPr algn="r" defTabSz="1625032"/>
            <a:r>
              <a:rPr lang="zh-CN" altLang="en-US" sz="1900" dirty="0">
                <a:solidFill>
                  <a:srgbClr val="00AEEF">
                    <a:alpha val="99000"/>
                  </a:srgbClr>
                </a:solidFill>
              </a:rPr>
              <a:t>马耳他</a:t>
            </a:r>
          </a:p>
          <a:p>
            <a:pPr algn="r" defTabSz="1625032"/>
            <a:r>
              <a:rPr lang="zh-CN" altLang="en-US" sz="1900" dirty="0">
                <a:solidFill>
                  <a:srgbClr val="00AEEF">
                    <a:alpha val="99000"/>
                  </a:srgbClr>
                </a:solidFill>
              </a:rPr>
              <a:t>黑山</a:t>
            </a:r>
          </a:p>
          <a:p>
            <a:pPr algn="r" defTabSz="1625032"/>
            <a:r>
              <a:rPr lang="zh-CN" altLang="en-US" sz="1900" dirty="0">
                <a:solidFill>
                  <a:srgbClr val="00AEEF">
                    <a:alpha val="99000"/>
                  </a:srgbClr>
                </a:solidFill>
              </a:rPr>
              <a:t>摩洛哥</a:t>
            </a:r>
          </a:p>
          <a:p>
            <a:pPr algn="r" defTabSz="1625032"/>
            <a:r>
              <a:rPr lang="zh-CN" altLang="en-US" sz="1900" dirty="0">
                <a:solidFill>
                  <a:srgbClr val="00AEEF">
                    <a:alpha val="99000"/>
                  </a:srgbClr>
                </a:solidFill>
              </a:rPr>
              <a:t>阿塞拜疆</a:t>
            </a:r>
          </a:p>
          <a:p>
            <a:pPr algn="r" defTabSz="1625032"/>
            <a:r>
              <a:rPr lang="zh-CN" altLang="en-US" sz="1900" dirty="0">
                <a:solidFill>
                  <a:srgbClr val="00AEEF">
                    <a:alpha val="99000"/>
                  </a:srgbClr>
                </a:solidFill>
              </a:rPr>
              <a:t>尼日利亚</a:t>
            </a:r>
          </a:p>
          <a:p>
            <a:pPr algn="r" defTabSz="1625032"/>
            <a:r>
              <a:rPr lang="zh-CN" altLang="en-US" sz="1900" dirty="0">
                <a:solidFill>
                  <a:srgbClr val="00AEEF">
                    <a:alpha val="99000"/>
                  </a:srgbClr>
                </a:solidFill>
              </a:rPr>
              <a:t>阿曼</a:t>
            </a:r>
          </a:p>
          <a:p>
            <a:pPr algn="r" defTabSz="1625032"/>
            <a:r>
              <a:rPr lang="zh-CN" altLang="en-US" sz="1900" dirty="0">
                <a:solidFill>
                  <a:srgbClr val="00AEEF">
                    <a:alpha val="99000"/>
                  </a:srgbClr>
                </a:solidFill>
              </a:rPr>
              <a:t>巴基斯坦</a:t>
            </a:r>
          </a:p>
          <a:p>
            <a:pPr algn="r" defTabSz="1625032"/>
            <a:r>
              <a:rPr lang="zh-CN" altLang="en-US" sz="1900" dirty="0">
                <a:solidFill>
                  <a:srgbClr val="00AEEF">
                    <a:alpha val="99000"/>
                  </a:srgbClr>
                </a:solidFill>
              </a:rPr>
              <a:t>巴拿马</a:t>
            </a:r>
          </a:p>
          <a:p>
            <a:pPr algn="r" defTabSz="1625032"/>
            <a:r>
              <a:rPr lang="zh-CN" altLang="en-US" sz="1900" dirty="0">
                <a:solidFill>
                  <a:srgbClr val="00AEEF">
                    <a:alpha val="99000"/>
                  </a:srgbClr>
                </a:solidFill>
              </a:rPr>
              <a:t>巴拉圭</a:t>
            </a:r>
          </a:p>
          <a:p>
            <a:pPr algn="r" defTabSz="1625032"/>
            <a:r>
              <a:rPr lang="zh-CN" altLang="en-US" sz="1900" dirty="0">
                <a:solidFill>
                  <a:srgbClr val="00AEEF">
                    <a:alpha val="99000"/>
                  </a:srgbClr>
                </a:solidFill>
              </a:rPr>
              <a:t>卡塔尔</a:t>
            </a:r>
            <a:endParaRPr lang="en-US" sz="1900" dirty="0">
              <a:solidFill>
                <a:srgbClr val="00AEEF">
                  <a:alpha val="99000"/>
                </a:srgbClr>
              </a:solidFill>
            </a:endParaRPr>
          </a:p>
        </p:txBody>
      </p:sp>
      <p:sp>
        <p:nvSpPr>
          <p:cNvPr id="9" name="TextBox 8"/>
          <p:cNvSpPr txBox="1"/>
          <p:nvPr/>
        </p:nvSpPr>
        <p:spPr>
          <a:xfrm>
            <a:off x="7922736" y="2442028"/>
            <a:ext cx="1878879" cy="4385816"/>
          </a:xfrm>
          <a:prstGeom prst="rect">
            <a:avLst/>
          </a:prstGeom>
          <a:noFill/>
        </p:spPr>
        <p:txBody>
          <a:bodyPr wrap="square" lIns="0" tIns="0" rIns="0" bIns="0" rtlCol="0">
            <a:spAutoFit/>
          </a:bodyPr>
          <a:lstStyle/>
          <a:p>
            <a:pPr algn="r" defTabSz="1625032"/>
            <a:r>
              <a:rPr lang="zh-CN" altLang="en-US" sz="1900" dirty="0">
                <a:solidFill>
                  <a:srgbClr val="00AEEF">
                    <a:alpha val="99000"/>
                  </a:srgbClr>
                </a:solidFill>
              </a:rPr>
              <a:t>沙特阿拉伯</a:t>
            </a:r>
          </a:p>
          <a:p>
            <a:pPr algn="r" defTabSz="1625032"/>
            <a:r>
              <a:rPr lang="zh-CN" altLang="en-US" sz="1900" dirty="0">
                <a:solidFill>
                  <a:srgbClr val="00AEEF">
                    <a:alpha val="99000"/>
                  </a:srgbClr>
                </a:solidFill>
              </a:rPr>
              <a:t>塞尔维亚</a:t>
            </a:r>
          </a:p>
          <a:p>
            <a:pPr algn="r" defTabSz="1625032"/>
            <a:r>
              <a:rPr lang="zh-CN" altLang="en-US" sz="1900" dirty="0">
                <a:solidFill>
                  <a:srgbClr val="00AEEF">
                    <a:alpha val="99000"/>
                  </a:srgbClr>
                </a:solidFill>
              </a:rPr>
              <a:t>斯洛伐克</a:t>
            </a:r>
          </a:p>
          <a:p>
            <a:pPr algn="r" defTabSz="1625032"/>
            <a:r>
              <a:rPr lang="zh-CN" altLang="en-US" sz="1900" dirty="0">
                <a:solidFill>
                  <a:srgbClr val="00AEEF">
                    <a:alpha val="99000"/>
                  </a:srgbClr>
                </a:solidFill>
              </a:rPr>
              <a:t>斯洛文尼亚</a:t>
            </a:r>
          </a:p>
          <a:p>
            <a:pPr algn="r" defTabSz="1625032"/>
            <a:r>
              <a:rPr lang="zh-CN" altLang="en-US" sz="1900" dirty="0">
                <a:solidFill>
                  <a:srgbClr val="00AEEF">
                    <a:alpha val="99000"/>
                  </a:srgbClr>
                </a:solidFill>
              </a:rPr>
              <a:t>南非</a:t>
            </a:r>
          </a:p>
          <a:p>
            <a:pPr algn="r" defTabSz="1625032"/>
            <a:r>
              <a:rPr lang="zh-CN" altLang="en-US" sz="1900" dirty="0">
                <a:solidFill>
                  <a:srgbClr val="00AEEF">
                    <a:alpha val="99000"/>
                  </a:srgbClr>
                </a:solidFill>
              </a:rPr>
              <a:t>斯里兰卡</a:t>
            </a:r>
          </a:p>
          <a:p>
            <a:pPr algn="r" defTabSz="1625032"/>
            <a:r>
              <a:rPr lang="zh-CN" altLang="en-US" sz="1900" dirty="0">
                <a:solidFill>
                  <a:srgbClr val="00AEEF">
                    <a:alpha val="99000"/>
                  </a:srgbClr>
                </a:solidFill>
              </a:rPr>
              <a:t>台湾</a:t>
            </a:r>
          </a:p>
          <a:p>
            <a:pPr algn="r" defTabSz="1625032"/>
            <a:r>
              <a:rPr lang="zh-CN" altLang="en-US" sz="1900" dirty="0">
                <a:solidFill>
                  <a:srgbClr val="00AEEF">
                    <a:alpha val="99000"/>
                  </a:srgbClr>
                </a:solidFill>
              </a:rPr>
              <a:t>泰国</a:t>
            </a:r>
          </a:p>
          <a:p>
            <a:pPr algn="r" defTabSz="1625032"/>
            <a:r>
              <a:rPr lang="zh-CN" altLang="en-US" sz="1900" dirty="0">
                <a:solidFill>
                  <a:srgbClr val="00AEEF">
                    <a:alpha val="99000"/>
                  </a:srgbClr>
                </a:solidFill>
              </a:rPr>
              <a:t>突尼斯</a:t>
            </a:r>
          </a:p>
          <a:p>
            <a:pPr algn="r" defTabSz="1625032"/>
            <a:r>
              <a:rPr lang="zh-CN" altLang="en-US" sz="1900" dirty="0">
                <a:solidFill>
                  <a:srgbClr val="00AEEF">
                    <a:alpha val="99000"/>
                  </a:srgbClr>
                </a:solidFill>
              </a:rPr>
              <a:t>土耳其</a:t>
            </a:r>
          </a:p>
          <a:p>
            <a:pPr algn="r" defTabSz="1625032"/>
            <a:r>
              <a:rPr lang="zh-CN" altLang="en-US" sz="1900" dirty="0">
                <a:solidFill>
                  <a:srgbClr val="00AEEF">
                    <a:alpha val="99000"/>
                  </a:srgbClr>
                </a:solidFill>
              </a:rPr>
              <a:t>阿联酋</a:t>
            </a:r>
          </a:p>
          <a:p>
            <a:pPr algn="r" defTabSz="1625032"/>
            <a:r>
              <a:rPr lang="zh-CN" altLang="en-US" sz="1900" dirty="0">
                <a:solidFill>
                  <a:srgbClr val="00AEEF">
                    <a:alpha val="99000"/>
                  </a:srgbClr>
                </a:solidFill>
              </a:rPr>
              <a:t>乌克兰</a:t>
            </a:r>
          </a:p>
          <a:p>
            <a:pPr algn="r" defTabSz="1625032"/>
            <a:r>
              <a:rPr lang="zh-CN" altLang="en-US" sz="1900" dirty="0">
                <a:solidFill>
                  <a:srgbClr val="00AEEF">
                    <a:alpha val="99000"/>
                  </a:srgbClr>
                </a:solidFill>
              </a:rPr>
              <a:t>乌拉圭</a:t>
            </a:r>
          </a:p>
          <a:p>
            <a:pPr algn="r" defTabSz="1625032"/>
            <a:r>
              <a:rPr lang="zh-CN" altLang="en-US" sz="1900" dirty="0">
                <a:solidFill>
                  <a:srgbClr val="00AEEF">
                    <a:alpha val="99000"/>
                  </a:srgbClr>
                </a:solidFill>
              </a:rPr>
              <a:t>委内瑞拉</a:t>
            </a:r>
          </a:p>
          <a:p>
            <a:pPr algn="r" defTabSz="1625032"/>
            <a:r>
              <a:rPr lang="zh-CN" altLang="en-US" sz="1900" dirty="0">
                <a:solidFill>
                  <a:srgbClr val="00AEEF">
                    <a:alpha val="99000"/>
                  </a:srgbClr>
                </a:solidFill>
              </a:rPr>
              <a:t>巴林</a:t>
            </a:r>
            <a:endParaRPr lang="en-US" sz="1400" dirty="0">
              <a:solidFill>
                <a:srgbClr val="00AEEF">
                  <a:alpha val="99000"/>
                </a:srgbClr>
              </a:solidFill>
            </a:endParaRPr>
          </a:p>
        </p:txBody>
      </p:sp>
      <p:sp>
        <p:nvSpPr>
          <p:cNvPr id="2" name="Rectangle 1"/>
          <p:cNvSpPr/>
          <p:nvPr/>
        </p:nvSpPr>
        <p:spPr>
          <a:xfrm>
            <a:off x="6811187" y="603702"/>
            <a:ext cx="3717860" cy="769441"/>
          </a:xfrm>
          <a:prstGeom prst="rect">
            <a:avLst/>
          </a:prstGeom>
        </p:spPr>
        <p:txBody>
          <a:bodyPr wrap="square">
            <a:spAutoFit/>
          </a:bodyPr>
          <a:lstStyle/>
          <a:p>
            <a:pPr defTabSz="1218987"/>
            <a:r>
              <a:rPr lang="zh-CN" altLang="en-US" sz="4400" dirty="0" smtClean="0">
                <a:solidFill>
                  <a:schemeClr val="tx1">
                    <a:alpha val="99000"/>
                  </a:schemeClr>
                </a:solidFill>
                <a:latin typeface="+mj-lt"/>
              </a:rPr>
              <a:t>国家和地区</a:t>
            </a:r>
            <a:endParaRPr lang="en-US" sz="4400" dirty="0">
              <a:solidFill>
                <a:schemeClr val="tx1">
                  <a:alpha val="99000"/>
                </a:schemeClr>
              </a:solidFill>
              <a:latin typeface="+mj-lt"/>
            </a:endParaRPr>
          </a:p>
        </p:txBody>
      </p:sp>
    </p:spTree>
    <p:extLst>
      <p:ext uri="{BB962C8B-B14F-4D97-AF65-F5344CB8AC3E}">
        <p14:creationId xmlns:p14="http://schemas.microsoft.com/office/powerpoint/2010/main" val="385888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15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2"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535240" y="1617789"/>
            <a:ext cx="4308065" cy="3677697"/>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zh-CN" altLang="en-US" dirty="0" smtClean="0"/>
              <a:t>开始</a:t>
            </a:r>
            <a:endParaRPr lang="en-US" dirty="0"/>
          </a:p>
        </p:txBody>
      </p:sp>
      <p:sp>
        <p:nvSpPr>
          <p:cNvPr id="25" name="Text Placeholder 12"/>
          <p:cNvSpPr>
            <a:spLocks noGrp="1"/>
          </p:cNvSpPr>
          <p:nvPr>
            <p:ph type="body" idx="1"/>
          </p:nvPr>
        </p:nvSpPr>
        <p:spPr>
          <a:xfrm>
            <a:off x="5306096" y="1855366"/>
            <a:ext cx="6882729" cy="553998"/>
          </a:xfrm>
        </p:spPr>
        <p:txBody>
          <a:bodyPr/>
          <a:lstStyle/>
          <a:p>
            <a:r>
              <a:rPr lang="en-US" sz="4000" dirty="0">
                <a:solidFill>
                  <a:srgbClr val="00B0F0">
                    <a:alpha val="99000"/>
                  </a:srgbClr>
                </a:solidFill>
              </a:rPr>
              <a:t>MSDN </a:t>
            </a:r>
            <a:r>
              <a:rPr lang="zh-CN" altLang="en-US" sz="4000" dirty="0" smtClean="0">
                <a:solidFill>
                  <a:srgbClr val="00B0F0">
                    <a:alpha val="99000"/>
                  </a:srgbClr>
                </a:solidFill>
              </a:rPr>
              <a:t>订阅</a:t>
            </a:r>
            <a:endParaRPr lang="en-US" sz="4000" dirty="0">
              <a:solidFill>
                <a:srgbClr val="00B0F0">
                  <a:alpha val="99000"/>
                </a:srgbClr>
              </a:solidFill>
            </a:endParaRPr>
          </a:p>
        </p:txBody>
      </p:sp>
      <p:sp>
        <p:nvSpPr>
          <p:cNvPr id="26" name="Content Placeholder 13"/>
          <p:cNvSpPr>
            <a:spLocks noGrp="1"/>
          </p:cNvSpPr>
          <p:nvPr>
            <p:ph sz="half" idx="2"/>
          </p:nvPr>
        </p:nvSpPr>
        <p:spPr>
          <a:xfrm>
            <a:off x="5331854" y="3012299"/>
            <a:ext cx="6454862" cy="2299091"/>
          </a:xfrm>
        </p:spPr>
        <p:txBody>
          <a:bodyPr/>
          <a:lstStyle/>
          <a:p>
            <a:pPr marL="0" indent="0">
              <a:lnSpc>
                <a:spcPct val="100000"/>
              </a:lnSpc>
              <a:spcAft>
                <a:spcPts val="600"/>
              </a:spcAft>
              <a:buNone/>
            </a:pPr>
            <a:r>
              <a:rPr lang="zh-CN" altLang="en-US" sz="2400" dirty="0" smtClean="0">
                <a:solidFill>
                  <a:srgbClr val="595959">
                    <a:alpha val="99000"/>
                  </a:srgbClr>
                </a:solidFill>
              </a:rPr>
              <a:t>对</a:t>
            </a:r>
            <a:r>
              <a:rPr lang="en-US" sz="2400" dirty="0" smtClean="0">
                <a:solidFill>
                  <a:srgbClr val="595959">
                    <a:alpha val="99000"/>
                  </a:srgbClr>
                </a:solidFill>
              </a:rPr>
              <a:t>Professional</a:t>
            </a:r>
            <a:r>
              <a:rPr lang="en-US" sz="2400" dirty="0">
                <a:solidFill>
                  <a:srgbClr val="595959">
                    <a:alpha val="99000"/>
                  </a:srgbClr>
                </a:solidFill>
              </a:rPr>
              <a:t>, Premium</a:t>
            </a:r>
            <a:r>
              <a:rPr lang="en-US" sz="2400" dirty="0" smtClean="0">
                <a:solidFill>
                  <a:srgbClr val="595959">
                    <a:alpha val="99000"/>
                  </a:srgbClr>
                </a:solidFill>
              </a:rPr>
              <a:t>,</a:t>
            </a:r>
            <a:r>
              <a:rPr lang="zh-CN" altLang="en-US" sz="2400" dirty="0" smtClean="0">
                <a:solidFill>
                  <a:srgbClr val="595959">
                    <a:alpha val="99000"/>
                  </a:srgbClr>
                </a:solidFill>
              </a:rPr>
              <a:t>和</a:t>
            </a:r>
            <a:r>
              <a:rPr lang="en-US" sz="2400" dirty="0" smtClean="0">
                <a:solidFill>
                  <a:srgbClr val="595959">
                    <a:alpha val="99000"/>
                  </a:srgbClr>
                </a:solidFill>
              </a:rPr>
              <a:t>ultimate </a:t>
            </a:r>
            <a:r>
              <a:rPr lang="zh-CN" altLang="en-US" sz="2400" dirty="0" smtClean="0">
                <a:solidFill>
                  <a:srgbClr val="595959">
                    <a:alpha val="99000"/>
                  </a:srgbClr>
                </a:solidFill>
              </a:rPr>
              <a:t>订阅者免费访问</a:t>
            </a:r>
            <a:endParaRPr lang="en-US" sz="2400" dirty="0">
              <a:solidFill>
                <a:srgbClr val="595959">
                  <a:alpha val="99000"/>
                </a:srgbClr>
              </a:solidFill>
            </a:endParaRPr>
          </a:p>
          <a:p>
            <a:pPr marL="0" indent="0">
              <a:lnSpc>
                <a:spcPct val="100000"/>
              </a:lnSpc>
              <a:spcAft>
                <a:spcPts val="600"/>
              </a:spcAft>
              <a:buNone/>
            </a:pPr>
            <a:r>
              <a:rPr lang="zh-CN" altLang="en-US" sz="2400" dirty="0" smtClean="0">
                <a:solidFill>
                  <a:srgbClr val="595959">
                    <a:alpha val="99000"/>
                  </a:srgbClr>
                </a:solidFill>
              </a:rPr>
              <a:t>加速开发</a:t>
            </a:r>
            <a:endParaRPr lang="en-US" altLang="zh-CN" sz="2400" dirty="0" smtClean="0">
              <a:solidFill>
                <a:srgbClr val="595959">
                  <a:alpha val="99000"/>
                </a:srgbClr>
              </a:solidFill>
            </a:endParaRPr>
          </a:p>
          <a:p>
            <a:pPr marL="0" indent="0">
              <a:lnSpc>
                <a:spcPct val="100000"/>
              </a:lnSpc>
              <a:spcAft>
                <a:spcPts val="600"/>
              </a:spcAft>
              <a:buNone/>
            </a:pPr>
            <a:r>
              <a:rPr lang="zh-CN" altLang="en-US" sz="2400" dirty="0" smtClean="0">
                <a:solidFill>
                  <a:srgbClr val="595959">
                    <a:alpha val="99000"/>
                  </a:srgbClr>
                </a:solidFill>
              </a:rPr>
              <a:t>需要在订阅时输入信用卡信息</a:t>
            </a:r>
            <a:endParaRPr lang="en-US" sz="2400" dirty="0">
              <a:solidFill>
                <a:srgbClr val="595959">
                  <a:alpha val="99000"/>
                </a:srgbClr>
              </a:solidFill>
            </a:endParaRPr>
          </a:p>
          <a:p>
            <a:pPr marL="0" indent="0">
              <a:lnSpc>
                <a:spcPct val="100000"/>
              </a:lnSpc>
              <a:spcAft>
                <a:spcPts val="600"/>
              </a:spcAft>
              <a:buNone/>
            </a:pPr>
            <a:endParaRPr lang="en-US" sz="2400" dirty="0">
              <a:solidFill>
                <a:srgbClr val="595959">
                  <a:alpha val="99000"/>
                </a:srgbClr>
              </a:solidFill>
            </a:endParaRPr>
          </a:p>
        </p:txBody>
      </p:sp>
      <p:grpSp>
        <p:nvGrpSpPr>
          <p:cNvPr id="11" name="Group 10"/>
          <p:cNvGrpSpPr/>
          <p:nvPr/>
        </p:nvGrpSpPr>
        <p:grpSpPr>
          <a:xfrm>
            <a:off x="830374" y="1922719"/>
            <a:ext cx="3992836" cy="2441613"/>
            <a:chOff x="830374" y="1983007"/>
            <a:chExt cx="3992836" cy="2441613"/>
          </a:xfrm>
        </p:grpSpPr>
        <p:sp>
          <p:nvSpPr>
            <p:cNvPr id="19" name="Text Placeholder 11"/>
            <p:cNvSpPr txBox="1">
              <a:spLocks/>
            </p:cNvSpPr>
            <p:nvPr/>
          </p:nvSpPr>
          <p:spPr>
            <a:xfrm>
              <a:off x="900940" y="1983007"/>
              <a:ext cx="3922270" cy="498598"/>
            </a:xfrm>
            <a:prstGeom prst="rect">
              <a:avLst/>
            </a:prstGeom>
          </p:spPr>
          <p:txBody>
            <a:bodyPr vert="horz" wrap="square" lIns="0" tIns="0" rIns="0" bIns="0" rtlCol="0" anchor="b">
              <a:spAutoFit/>
            </a:bodyPr>
            <a:lstStyle>
              <a:lvl1pPr marL="0" indent="0" algn="l" defTabSz="914325" rtl="0" eaLnBrk="1" latinLnBrk="0" hangingPunct="1">
                <a:lnSpc>
                  <a:spcPct val="90000"/>
                </a:lnSpc>
                <a:spcBef>
                  <a:spcPts val="0"/>
                </a:spcBef>
                <a:buSzPct val="80000"/>
                <a:buFont typeface="Arial" pitchFamily="34" charset="0"/>
                <a:buNone/>
                <a:defRPr sz="3200" b="0" kern="1200">
                  <a:gradFill>
                    <a:gsLst>
                      <a:gs pos="0">
                        <a:srgbClr val="595959"/>
                      </a:gs>
                      <a:gs pos="86000">
                        <a:srgbClr val="595959"/>
                      </a:gs>
                    </a:gsLst>
                    <a:lin ang="5400000" scaled="0"/>
                  </a:gradFill>
                  <a:latin typeface="Segoe UI Light" pitchFamily="34" charset="0"/>
                  <a:ea typeface="+mn-ea"/>
                  <a:cs typeface="+mn-cs"/>
                </a:defRPr>
              </a:lvl1pPr>
              <a:lvl2pPr marL="457144" indent="0" algn="l" defTabSz="914325" rtl="0" eaLnBrk="1" latinLnBrk="0" hangingPunct="1">
                <a:lnSpc>
                  <a:spcPct val="90000"/>
                </a:lnSpc>
                <a:spcBef>
                  <a:spcPct val="20000"/>
                </a:spcBef>
                <a:buSzPct val="80000"/>
                <a:buFont typeface="Arial" pitchFamily="34" charset="0"/>
                <a:buNone/>
                <a:defRPr sz="2000" b="1" kern="1200">
                  <a:gradFill>
                    <a:gsLst>
                      <a:gs pos="0">
                        <a:srgbClr val="595959"/>
                      </a:gs>
                      <a:gs pos="86000">
                        <a:srgbClr val="595959"/>
                      </a:gs>
                    </a:gsLst>
                    <a:lin ang="5400000" scaled="0"/>
                  </a:gradFill>
                  <a:latin typeface="+mn-lt"/>
                  <a:ea typeface="+mn-ea"/>
                  <a:cs typeface="+mn-cs"/>
                </a:defRPr>
              </a:lvl2pPr>
              <a:lvl3pPr marL="914287" indent="0" algn="l" defTabSz="914325" rtl="0" eaLnBrk="1" latinLnBrk="0" hangingPunct="1">
                <a:lnSpc>
                  <a:spcPct val="90000"/>
                </a:lnSpc>
                <a:spcBef>
                  <a:spcPct val="20000"/>
                </a:spcBef>
                <a:buSzPct val="80000"/>
                <a:buFont typeface="Arial" pitchFamily="34" charset="0"/>
                <a:buNone/>
                <a:defRPr sz="1900" b="1" kern="1200">
                  <a:gradFill>
                    <a:gsLst>
                      <a:gs pos="0">
                        <a:srgbClr val="595959"/>
                      </a:gs>
                      <a:gs pos="86000">
                        <a:srgbClr val="595959"/>
                      </a:gs>
                    </a:gsLst>
                    <a:lin ang="5400000" scaled="0"/>
                  </a:gradFill>
                  <a:latin typeface="+mn-lt"/>
                  <a:ea typeface="+mn-ea"/>
                  <a:cs typeface="+mn-cs"/>
                </a:defRPr>
              </a:lvl3pPr>
              <a:lvl4pPr marL="1371431" indent="0" algn="l" defTabSz="914325" rtl="0" eaLnBrk="1" latinLnBrk="0" hangingPunct="1">
                <a:lnSpc>
                  <a:spcPct val="90000"/>
                </a:lnSpc>
                <a:spcBef>
                  <a:spcPct val="20000"/>
                </a:spcBef>
                <a:buSzPct val="80000"/>
                <a:buFont typeface="Arial" pitchFamily="34" charset="0"/>
                <a:buNone/>
                <a:defRPr sz="1600" b="1" kern="1200">
                  <a:gradFill>
                    <a:gsLst>
                      <a:gs pos="0">
                        <a:srgbClr val="595959"/>
                      </a:gs>
                      <a:gs pos="86000">
                        <a:srgbClr val="595959"/>
                      </a:gs>
                    </a:gsLst>
                    <a:lin ang="5400000" scaled="0"/>
                  </a:gradFill>
                  <a:latin typeface="+mn-lt"/>
                  <a:ea typeface="+mn-ea"/>
                  <a:cs typeface="+mn-cs"/>
                </a:defRPr>
              </a:lvl4pPr>
              <a:lvl5pPr marL="1828575" indent="0" algn="l" defTabSz="914325" rtl="0" eaLnBrk="1" latinLnBrk="0" hangingPunct="1">
                <a:lnSpc>
                  <a:spcPct val="90000"/>
                </a:lnSpc>
                <a:spcBef>
                  <a:spcPct val="20000"/>
                </a:spcBef>
                <a:buSzPct val="80000"/>
                <a:buFont typeface="Arial" pitchFamily="34" charset="0"/>
                <a:buNone/>
                <a:defRPr sz="1600" b="1" kern="1200">
                  <a:gradFill>
                    <a:gsLst>
                      <a:gs pos="0">
                        <a:srgbClr val="595959"/>
                      </a:gs>
                      <a:gs pos="86000">
                        <a:srgbClr val="595959"/>
                      </a:gs>
                    </a:gsLst>
                    <a:lin ang="5400000" scaled="0"/>
                  </a:gradFill>
                  <a:latin typeface="+mn-lt"/>
                  <a:ea typeface="+mn-ea"/>
                  <a:cs typeface="+mn-cs"/>
                </a:defRPr>
              </a:lvl5pPr>
              <a:lvl6pPr marL="2285717" indent="0" algn="l" defTabSz="914325"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2861" indent="0" algn="l" defTabSz="914325"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005" indent="0" algn="l" defTabSz="914325"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148" indent="0" algn="l" defTabSz="914325" rtl="0" eaLnBrk="1" latinLnBrk="0" hangingPunct="1">
                <a:spcBef>
                  <a:spcPct val="20000"/>
                </a:spcBef>
                <a:buFont typeface="Arial" pitchFamily="34" charset="0"/>
                <a:buNone/>
                <a:defRPr sz="1600" b="1" kern="1200">
                  <a:solidFill>
                    <a:schemeClr val="tx1"/>
                  </a:solidFill>
                  <a:latin typeface="+mn-lt"/>
                  <a:ea typeface="+mn-ea"/>
                  <a:cs typeface="+mn-cs"/>
                </a:defRPr>
              </a:lvl9pPr>
            </a:lstStyle>
            <a:p>
              <a:r>
                <a:rPr lang="en-US" altLang="zh-CN" sz="3600" dirty="0" smtClean="0">
                  <a:solidFill>
                    <a:schemeClr val="bg1">
                      <a:alpha val="99000"/>
                    </a:schemeClr>
                  </a:solidFill>
                </a:rPr>
                <a:t>3</a:t>
              </a:r>
              <a:r>
                <a:rPr lang="zh-CN" altLang="en-US" sz="3600" dirty="0" smtClean="0">
                  <a:solidFill>
                    <a:schemeClr val="bg1">
                      <a:alpha val="99000"/>
                    </a:schemeClr>
                  </a:solidFill>
                </a:rPr>
                <a:t>个月免费</a:t>
              </a:r>
              <a:endParaRPr lang="en-US" sz="3600" dirty="0" smtClean="0">
                <a:solidFill>
                  <a:schemeClr val="bg1">
                    <a:alpha val="99000"/>
                  </a:schemeClr>
                </a:solidFill>
              </a:endParaRPr>
            </a:p>
          </p:txBody>
        </p:sp>
        <p:sp>
          <p:nvSpPr>
            <p:cNvPr id="20" name="TextBox 19"/>
            <p:cNvSpPr txBox="1"/>
            <p:nvPr/>
          </p:nvSpPr>
          <p:spPr>
            <a:xfrm>
              <a:off x="914865" y="3131958"/>
              <a:ext cx="512961" cy="1292662"/>
            </a:xfrm>
            <a:prstGeom prst="rect">
              <a:avLst/>
            </a:prstGeom>
            <a:noFill/>
          </p:spPr>
          <p:txBody>
            <a:bodyPr wrap="none" lIns="0" tIns="0" rIns="0" bIns="0" rtlCol="0">
              <a:spAutoFit/>
            </a:bodyPr>
            <a:lstStyle/>
            <a:p>
              <a:pPr>
                <a:lnSpc>
                  <a:spcPct val="90000"/>
                </a:lnSpc>
                <a:spcBef>
                  <a:spcPct val="20000"/>
                </a:spcBef>
                <a:buSzPct val="80000"/>
              </a:pPr>
              <a:r>
                <a:rPr lang="zh-CN" altLang="en-US" sz="2000" dirty="0" smtClean="0">
                  <a:solidFill>
                    <a:schemeClr val="bg1">
                      <a:alpha val="99000"/>
                    </a:schemeClr>
                  </a:solidFill>
                </a:rPr>
                <a:t>计算</a:t>
              </a:r>
              <a:endParaRPr lang="en-US" sz="2000" dirty="0">
                <a:solidFill>
                  <a:schemeClr val="bg1">
                    <a:alpha val="99000"/>
                  </a:schemeClr>
                </a:solidFill>
              </a:endParaRPr>
            </a:p>
            <a:p>
              <a:pPr>
                <a:lnSpc>
                  <a:spcPct val="90000"/>
                </a:lnSpc>
                <a:spcBef>
                  <a:spcPct val="20000"/>
                </a:spcBef>
                <a:buSzPct val="80000"/>
              </a:pPr>
              <a:r>
                <a:rPr lang="zh-CN" altLang="en-US" sz="2000" dirty="0" smtClean="0">
                  <a:solidFill>
                    <a:schemeClr val="bg1">
                      <a:alpha val="99000"/>
                    </a:schemeClr>
                  </a:solidFill>
                </a:rPr>
                <a:t>存储</a:t>
              </a:r>
              <a:endParaRPr lang="en-US" sz="2000" dirty="0">
                <a:solidFill>
                  <a:schemeClr val="bg1">
                    <a:alpha val="99000"/>
                  </a:schemeClr>
                </a:solidFill>
              </a:endParaRPr>
            </a:p>
            <a:p>
              <a:pPr>
                <a:lnSpc>
                  <a:spcPct val="90000"/>
                </a:lnSpc>
                <a:spcBef>
                  <a:spcPct val="20000"/>
                </a:spcBef>
                <a:buSzPct val="80000"/>
              </a:pPr>
              <a:r>
                <a:rPr lang="zh-CN" altLang="en-US" sz="2000" dirty="0" smtClean="0">
                  <a:solidFill>
                    <a:schemeClr val="bg1">
                      <a:alpha val="99000"/>
                    </a:schemeClr>
                  </a:solidFill>
                </a:rPr>
                <a:t>事务</a:t>
              </a:r>
              <a:endParaRPr lang="en-US" sz="2000" dirty="0">
                <a:solidFill>
                  <a:schemeClr val="bg1">
                    <a:alpha val="99000"/>
                  </a:schemeClr>
                </a:solidFill>
              </a:endParaRPr>
            </a:p>
            <a:p>
              <a:pPr>
                <a:lnSpc>
                  <a:spcPct val="90000"/>
                </a:lnSpc>
                <a:spcBef>
                  <a:spcPct val="20000"/>
                </a:spcBef>
                <a:buSzPct val="80000"/>
              </a:pPr>
              <a:r>
                <a:rPr lang="zh-CN" altLang="en-US" sz="2000" dirty="0" smtClean="0">
                  <a:solidFill>
                    <a:schemeClr val="bg1">
                      <a:alpha val="99000"/>
                    </a:schemeClr>
                  </a:solidFill>
                </a:rPr>
                <a:t>带宽</a:t>
              </a:r>
              <a:endParaRPr lang="en-US" sz="2000" dirty="0">
                <a:solidFill>
                  <a:schemeClr val="bg1">
                    <a:alpha val="99000"/>
                  </a:schemeClr>
                </a:solidFill>
              </a:endParaRPr>
            </a:p>
          </p:txBody>
        </p:sp>
        <p:sp>
          <p:nvSpPr>
            <p:cNvPr id="21" name="TextBox 20"/>
            <p:cNvSpPr txBox="1"/>
            <p:nvPr/>
          </p:nvSpPr>
          <p:spPr>
            <a:xfrm>
              <a:off x="2635966" y="3131958"/>
              <a:ext cx="1025922" cy="1292662"/>
            </a:xfrm>
            <a:prstGeom prst="rect">
              <a:avLst/>
            </a:prstGeom>
            <a:noFill/>
          </p:spPr>
          <p:txBody>
            <a:bodyPr wrap="none" lIns="0" tIns="0" rIns="0" bIns="0" rtlCol="0">
              <a:spAutoFit/>
            </a:bodyPr>
            <a:lstStyle/>
            <a:p>
              <a:pPr>
                <a:lnSpc>
                  <a:spcPct val="90000"/>
                </a:lnSpc>
                <a:spcBef>
                  <a:spcPct val="20000"/>
                </a:spcBef>
                <a:buSzPct val="80000"/>
              </a:pPr>
              <a:r>
                <a:rPr lang="zh-CN" altLang="en-US" sz="2000" dirty="0" smtClean="0">
                  <a:solidFill>
                    <a:schemeClr val="bg1">
                      <a:alpha val="99000"/>
                    </a:schemeClr>
                  </a:solidFill>
                </a:rPr>
                <a:t>数据库</a:t>
              </a:r>
              <a:endParaRPr lang="en-US" sz="2000" dirty="0">
                <a:solidFill>
                  <a:schemeClr val="bg1">
                    <a:alpha val="99000"/>
                  </a:schemeClr>
                </a:solidFill>
              </a:endParaRPr>
            </a:p>
            <a:p>
              <a:pPr>
                <a:lnSpc>
                  <a:spcPct val="90000"/>
                </a:lnSpc>
                <a:spcBef>
                  <a:spcPct val="20000"/>
                </a:spcBef>
                <a:buSzPct val="80000"/>
              </a:pPr>
              <a:r>
                <a:rPr lang="zh-CN" altLang="en-US" sz="2000" dirty="0" smtClean="0">
                  <a:solidFill>
                    <a:schemeClr val="bg1">
                      <a:alpha val="99000"/>
                    </a:schemeClr>
                  </a:solidFill>
                </a:rPr>
                <a:t>缓存</a:t>
              </a:r>
              <a:endParaRPr lang="en-US" sz="2000" dirty="0">
                <a:solidFill>
                  <a:schemeClr val="bg1">
                    <a:alpha val="99000"/>
                  </a:schemeClr>
                </a:solidFill>
              </a:endParaRPr>
            </a:p>
            <a:p>
              <a:pPr>
                <a:lnSpc>
                  <a:spcPct val="90000"/>
                </a:lnSpc>
                <a:spcBef>
                  <a:spcPct val="20000"/>
                </a:spcBef>
                <a:buSzPct val="80000"/>
              </a:pPr>
              <a:r>
                <a:rPr lang="zh-CN" altLang="en-US" sz="2000" dirty="0" smtClean="0">
                  <a:solidFill>
                    <a:schemeClr val="bg1">
                      <a:alpha val="99000"/>
                    </a:schemeClr>
                  </a:solidFill>
                </a:rPr>
                <a:t>访问控制</a:t>
              </a:r>
              <a:endParaRPr lang="en-US" altLang="zh-CN" sz="2000" dirty="0" smtClean="0">
                <a:solidFill>
                  <a:schemeClr val="bg1">
                    <a:alpha val="99000"/>
                  </a:schemeClr>
                </a:solidFill>
              </a:endParaRPr>
            </a:p>
            <a:p>
              <a:pPr>
                <a:lnSpc>
                  <a:spcPct val="90000"/>
                </a:lnSpc>
                <a:spcBef>
                  <a:spcPct val="20000"/>
                </a:spcBef>
                <a:buSzPct val="80000"/>
              </a:pPr>
              <a:r>
                <a:rPr lang="zh-CN" altLang="en-US" sz="2000" dirty="0" smtClean="0">
                  <a:solidFill>
                    <a:schemeClr val="bg1">
                      <a:alpha val="99000"/>
                    </a:schemeClr>
                  </a:solidFill>
                </a:rPr>
                <a:t>服务总线</a:t>
              </a:r>
              <a:endParaRPr lang="en-US" sz="2000" dirty="0">
                <a:solidFill>
                  <a:schemeClr val="bg1">
                    <a:alpha val="99000"/>
                  </a:schemeClr>
                </a:solidFill>
              </a:endParaRPr>
            </a:p>
          </p:txBody>
        </p:sp>
        <p:sp>
          <p:nvSpPr>
            <p:cNvPr id="22" name="Rectangle 21"/>
            <p:cNvSpPr/>
            <p:nvPr/>
          </p:nvSpPr>
          <p:spPr>
            <a:xfrm>
              <a:off x="830374" y="2613252"/>
              <a:ext cx="1309974" cy="286232"/>
            </a:xfrm>
            <a:prstGeom prst="rect">
              <a:avLst/>
            </a:prstGeom>
          </p:spPr>
          <p:txBody>
            <a:bodyPr wrap="none">
              <a:spAutoFit/>
            </a:bodyPr>
            <a:lstStyle/>
            <a:p>
              <a:pPr>
                <a:lnSpc>
                  <a:spcPct val="90000"/>
                </a:lnSpc>
                <a:spcBef>
                  <a:spcPct val="20000"/>
                </a:spcBef>
                <a:buSzPct val="80000"/>
              </a:pPr>
              <a:r>
                <a:rPr lang="zh-CN" altLang="en-US" sz="1400" b="1" dirty="0" smtClean="0">
                  <a:solidFill>
                    <a:schemeClr val="bg1">
                      <a:alpha val="99000"/>
                    </a:schemeClr>
                  </a:solidFill>
                  <a:latin typeface="Segoe UI" pitchFamily="34" charset="0"/>
                  <a:ea typeface="Segoe UI" pitchFamily="34" charset="0"/>
                  <a:cs typeface="Segoe UI" pitchFamily="34" charset="0"/>
                </a:rPr>
                <a:t>包括下列服务</a:t>
              </a:r>
              <a:r>
                <a:rPr lang="en-US" sz="1400" b="1" dirty="0" smtClean="0">
                  <a:solidFill>
                    <a:schemeClr val="bg1">
                      <a:alpha val="99000"/>
                    </a:schemeClr>
                  </a:solidFill>
                  <a:latin typeface="Segoe UI" pitchFamily="34" charset="0"/>
                  <a:ea typeface="Segoe UI" pitchFamily="34" charset="0"/>
                  <a:cs typeface="Segoe UI" pitchFamily="34" charset="0"/>
                </a:rPr>
                <a:t>:</a:t>
              </a:r>
              <a:endParaRPr lang="en-US" sz="1400" b="1" dirty="0">
                <a:solidFill>
                  <a:schemeClr val="bg1">
                    <a:alpha val="99000"/>
                  </a:schemeClr>
                </a:solidFill>
                <a:latin typeface="Segoe UI" pitchFamily="34" charset="0"/>
                <a:ea typeface="Segoe UI" pitchFamily="34" charset="0"/>
                <a:cs typeface="Segoe UI" pitchFamily="34" charset="0"/>
              </a:endParaRPr>
            </a:p>
          </p:txBody>
        </p:sp>
      </p:grpSp>
      <p:sp>
        <p:nvSpPr>
          <p:cNvPr id="27" name="Rectangle 26"/>
          <p:cNvSpPr/>
          <p:nvPr/>
        </p:nvSpPr>
        <p:spPr>
          <a:xfrm>
            <a:off x="5255138" y="2563930"/>
            <a:ext cx="950901" cy="286232"/>
          </a:xfrm>
          <a:prstGeom prst="rect">
            <a:avLst/>
          </a:prstGeom>
        </p:spPr>
        <p:txBody>
          <a:bodyPr wrap="none">
            <a:spAutoFit/>
          </a:bodyPr>
          <a:lstStyle/>
          <a:p>
            <a:pPr>
              <a:lnSpc>
                <a:spcPct val="90000"/>
              </a:lnSpc>
              <a:spcBef>
                <a:spcPct val="20000"/>
              </a:spcBef>
              <a:buSzPct val="80000"/>
            </a:pPr>
            <a:r>
              <a:rPr lang="zh-CN" altLang="en-US" sz="1400" b="1" dirty="0" smtClean="0">
                <a:solidFill>
                  <a:schemeClr val="bg1">
                    <a:lumMod val="50000"/>
                    <a:alpha val="99000"/>
                  </a:schemeClr>
                </a:solidFill>
                <a:latin typeface="Segoe UI" pitchFamily="34" charset="0"/>
                <a:ea typeface="Segoe UI" pitchFamily="34" charset="0"/>
                <a:cs typeface="Segoe UI" pitchFamily="34" charset="0"/>
              </a:rPr>
              <a:t>权益包括</a:t>
            </a:r>
            <a:r>
              <a:rPr lang="en-US" sz="1400" b="1" dirty="0" smtClean="0">
                <a:solidFill>
                  <a:schemeClr val="bg1">
                    <a:lumMod val="50000"/>
                    <a:alpha val="99000"/>
                  </a:schemeClr>
                </a:solidFill>
                <a:latin typeface="Segoe UI" pitchFamily="34" charset="0"/>
                <a:ea typeface="Segoe UI" pitchFamily="34" charset="0"/>
                <a:cs typeface="Segoe UI" pitchFamily="34" charset="0"/>
              </a:rPr>
              <a:t>:</a:t>
            </a:r>
            <a:endParaRPr lang="en-US" sz="1400" b="1" dirty="0">
              <a:solidFill>
                <a:schemeClr val="bg1">
                  <a:lumMod val="50000"/>
                  <a:alpha val="99000"/>
                </a:schemeClr>
              </a:soli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60299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Azure </a:t>
            </a:r>
            <a:r>
              <a:rPr lang="en-US" dirty="0">
                <a:solidFill>
                  <a:schemeClr val="accent2">
                    <a:alpha val="99000"/>
                  </a:schemeClr>
                </a:solidFill>
              </a:rPr>
              <a:t>MSDN </a:t>
            </a:r>
            <a:r>
              <a:rPr lang="zh-CN" altLang="en-US" dirty="0" smtClean="0">
                <a:solidFill>
                  <a:schemeClr val="accent2">
                    <a:alpha val="99000"/>
                  </a:schemeClr>
                </a:solidFill>
              </a:rPr>
              <a:t>权益</a:t>
            </a:r>
            <a:endParaRPr lang="en-US" dirty="0">
              <a:solidFill>
                <a:schemeClr val="accent2">
                  <a:alpha val="99000"/>
                </a:schemeClr>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790162138"/>
              </p:ext>
            </p:extLst>
          </p:nvPr>
        </p:nvGraphicFramePr>
        <p:xfrm>
          <a:off x="507134" y="1222693"/>
          <a:ext cx="11158538" cy="4953000"/>
        </p:xfrm>
        <a:graphic>
          <a:graphicData uri="http://schemas.openxmlformats.org/drawingml/2006/table">
            <a:tbl>
              <a:tblPr firstRow="1" bandRow="1">
                <a:tableStyleId>{7DF18680-E054-41AD-8BC1-D1AEF772440D}</a:tableStyleId>
              </a:tblPr>
              <a:tblGrid>
                <a:gridCol w="3153806"/>
                <a:gridCol w="2770340"/>
                <a:gridCol w="2780521"/>
                <a:gridCol w="2453871"/>
              </a:tblGrid>
              <a:tr h="344224">
                <a:tc>
                  <a:txBody>
                    <a:bodyPr/>
                    <a:lstStyle/>
                    <a:p>
                      <a:endParaRPr lang="en-NZ" sz="1600" b="1" dirty="0">
                        <a:solidFill>
                          <a:schemeClr val="lt1">
                            <a:alpha val="99000"/>
                          </a:schemeClr>
                        </a:solidFill>
                      </a:endParaRPr>
                    </a:p>
                  </a:txBody>
                  <a:tcPr marL="182880" marR="182880" marT="91440" marB="9144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NZ" sz="1600" b="1" cap="all" baseline="0" dirty="0" smtClean="0">
                          <a:solidFill>
                            <a:schemeClr val="lt1">
                              <a:alpha val="99000"/>
                            </a:schemeClr>
                          </a:solidFill>
                        </a:rPr>
                        <a:t>Ultimate</a:t>
                      </a:r>
                      <a:endParaRPr lang="en-NZ" sz="1600" b="1" cap="all" baseline="0" dirty="0">
                        <a:solidFill>
                          <a:schemeClr val="lt1">
                            <a:alpha val="99000"/>
                          </a:schemeClr>
                        </a:solidFill>
                      </a:endParaRPr>
                    </a:p>
                  </a:txBody>
                  <a:tcPr marL="182880" marR="182880" marT="91440" marB="91440" anchor="ctr">
                    <a:lnL w="12700" cmpd="sng">
                      <a:noFill/>
                    </a:lnL>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Premium</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Professional</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491748">
                <a:tc>
                  <a:txBody>
                    <a:bodyPr/>
                    <a:lstStyle/>
                    <a:p>
                      <a:pPr algn="r"/>
                      <a:r>
                        <a:rPr lang="zh-CN" altLang="en-US" sz="2400" dirty="0" smtClean="0">
                          <a:solidFill>
                            <a:schemeClr val="tx1">
                              <a:lumMod val="50000"/>
                              <a:lumOff val="50000"/>
                              <a:alpha val="99000"/>
                            </a:schemeClr>
                          </a:solidFill>
                          <a:latin typeface="Segoe UI Light" pitchFamily="34" charset="0"/>
                        </a:rPr>
                        <a:t>计算</a:t>
                      </a: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1500 </a:t>
                      </a:r>
                      <a:r>
                        <a:rPr lang="zh-CN" altLang="en-US" sz="1400" kern="1200" dirty="0" smtClean="0">
                          <a:solidFill>
                            <a:schemeClr val="tx2">
                              <a:lumMod val="75000"/>
                              <a:alpha val="99000"/>
                            </a:schemeClr>
                          </a:solidFill>
                          <a:latin typeface="+mn-lt"/>
                          <a:ea typeface="+mn-ea"/>
                          <a:cs typeface="+mn-cs"/>
                        </a:rPr>
                        <a:t>小时</a:t>
                      </a:r>
                      <a:r>
                        <a:rPr lang="en-US" altLang="zh-CN" sz="1400" kern="1200" dirty="0" smtClean="0">
                          <a:solidFill>
                            <a:schemeClr val="tx2">
                              <a:lumMod val="75000"/>
                              <a:alpha val="99000"/>
                            </a:schemeClr>
                          </a:solidFill>
                          <a:latin typeface="+mn-lt"/>
                          <a:ea typeface="+mn-ea"/>
                          <a:cs typeface="+mn-cs"/>
                        </a:rPr>
                        <a:t>Small</a:t>
                      </a:r>
                      <a:r>
                        <a:rPr lang="zh-CN" altLang="en-US" sz="1400" kern="1200" dirty="0" smtClean="0">
                          <a:solidFill>
                            <a:schemeClr val="tx2">
                              <a:lumMod val="75000"/>
                              <a:alpha val="99000"/>
                            </a:schemeClr>
                          </a:solidFill>
                          <a:latin typeface="+mn-lt"/>
                          <a:ea typeface="+mn-ea"/>
                          <a:cs typeface="+mn-cs"/>
                        </a:rPr>
                        <a:t>的实例</a:t>
                      </a:r>
                      <a:endParaRPr lang="en-US" sz="1400" kern="1200" dirty="0" smtClean="0">
                        <a:solidFill>
                          <a:schemeClr val="tx2">
                            <a:lumMod val="75000"/>
                            <a:alpha val="99000"/>
                          </a:schemeClr>
                        </a:solidFill>
                        <a:latin typeface="+mn-lt"/>
                        <a:ea typeface="+mn-ea"/>
                        <a:cs typeface="+mn-cs"/>
                      </a:endParaRPr>
                    </a:p>
                  </a:txBody>
                  <a:tcPr marL="182880" marR="182880" marT="91440" marB="9144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750</a:t>
                      </a:r>
                      <a:r>
                        <a:rPr lang="zh-CN" altLang="en-US" sz="1400" kern="1200" dirty="0" smtClean="0">
                          <a:solidFill>
                            <a:schemeClr val="tx2">
                              <a:lumMod val="75000"/>
                              <a:alpha val="99000"/>
                            </a:schemeClr>
                          </a:solidFill>
                          <a:latin typeface="+mn-lt"/>
                          <a:ea typeface="+mn-ea"/>
                          <a:cs typeface="+mn-cs"/>
                        </a:rPr>
                        <a:t>小时</a:t>
                      </a:r>
                      <a:r>
                        <a:rPr lang="en-US" altLang="zh-CN" sz="1400" kern="1200" dirty="0" smtClean="0">
                          <a:solidFill>
                            <a:schemeClr val="tx2">
                              <a:lumMod val="75000"/>
                              <a:alpha val="99000"/>
                            </a:schemeClr>
                          </a:solidFill>
                          <a:latin typeface="+mn-lt"/>
                          <a:ea typeface="+mn-ea"/>
                          <a:cs typeface="+mn-cs"/>
                        </a:rPr>
                        <a:t>Small</a:t>
                      </a:r>
                      <a:r>
                        <a:rPr lang="zh-CN" altLang="en-US" sz="1400" kern="1200" dirty="0" smtClean="0">
                          <a:solidFill>
                            <a:schemeClr val="tx2">
                              <a:lumMod val="75000"/>
                              <a:alpha val="99000"/>
                            </a:schemeClr>
                          </a:solidFill>
                          <a:latin typeface="+mn-lt"/>
                          <a:ea typeface="+mn-ea"/>
                          <a:cs typeface="+mn-cs"/>
                        </a:rPr>
                        <a:t>的实例</a:t>
                      </a:r>
                      <a:endParaRPr lang="en-US" altLang="zh-CN" sz="1400" kern="1200" dirty="0" smtClean="0">
                        <a:solidFill>
                          <a:schemeClr val="tx2">
                            <a:lumMod val="75000"/>
                            <a:alpha val="99000"/>
                          </a:schemeClr>
                        </a:solidFill>
                        <a:latin typeface="+mn-lt"/>
                        <a:ea typeface="+mn-ea"/>
                        <a:cs typeface="+mn-cs"/>
                      </a:endParaRPr>
                    </a:p>
                  </a:txBody>
                  <a:tcPr marL="182880" marR="182880" marT="91440" marB="9144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375</a:t>
                      </a:r>
                      <a:r>
                        <a:rPr lang="zh-CN" altLang="en-US" sz="1400" kern="1200" dirty="0" smtClean="0">
                          <a:solidFill>
                            <a:schemeClr val="tx2">
                              <a:lumMod val="75000"/>
                              <a:alpha val="99000"/>
                            </a:schemeClr>
                          </a:solidFill>
                          <a:latin typeface="+mn-lt"/>
                          <a:ea typeface="+mn-ea"/>
                          <a:cs typeface="+mn-cs"/>
                        </a:rPr>
                        <a:t>小时</a:t>
                      </a:r>
                      <a:r>
                        <a:rPr lang="en-US" altLang="zh-CN" sz="1400" kern="1200" dirty="0" smtClean="0">
                          <a:solidFill>
                            <a:schemeClr val="tx2">
                              <a:lumMod val="75000"/>
                              <a:alpha val="99000"/>
                            </a:schemeClr>
                          </a:solidFill>
                          <a:latin typeface="+mn-lt"/>
                          <a:ea typeface="+mn-ea"/>
                          <a:cs typeface="+mn-cs"/>
                        </a:rPr>
                        <a:t>Small</a:t>
                      </a:r>
                      <a:r>
                        <a:rPr lang="zh-CN" altLang="en-US" sz="1400" kern="1200" dirty="0" smtClean="0">
                          <a:solidFill>
                            <a:schemeClr val="tx2">
                              <a:lumMod val="75000"/>
                              <a:alpha val="99000"/>
                            </a:schemeClr>
                          </a:solidFill>
                          <a:latin typeface="+mn-lt"/>
                          <a:ea typeface="+mn-ea"/>
                          <a:cs typeface="+mn-cs"/>
                        </a:rPr>
                        <a:t>的实例</a:t>
                      </a:r>
                      <a:endParaRPr lang="en-US" altLang="zh-CN" sz="1400" kern="1200" dirty="0" smtClean="0">
                        <a:solidFill>
                          <a:schemeClr val="tx2">
                            <a:lumMod val="75000"/>
                            <a:alpha val="99000"/>
                          </a:schemeClr>
                        </a:solidFill>
                        <a:latin typeface="+mn-lt"/>
                        <a:ea typeface="+mn-ea"/>
                        <a:cs typeface="+mn-cs"/>
                      </a:endParaRPr>
                    </a:p>
                  </a:txBody>
                  <a:tcPr marL="182880" marR="182880" marT="91440" marB="91440" anchor="ctr">
                    <a:lnT w="12700" cap="flat" cmpd="sng" algn="ctr">
                      <a:noFill/>
                      <a:prstDash val="solid"/>
                      <a:round/>
                      <a:headEnd type="none" w="med" len="med"/>
                      <a:tailEnd type="none" w="med" len="med"/>
                    </a:lnT>
                    <a:solidFill>
                      <a:schemeClr val="bg1">
                        <a:lumMod val="95000"/>
                      </a:schemeClr>
                    </a:solidFill>
                  </a:tcPr>
                </a:tc>
              </a:tr>
              <a:tr h="449862">
                <a:tc>
                  <a:txBody>
                    <a:bodyPr/>
                    <a:lstStyle/>
                    <a:p>
                      <a:pPr algn="r"/>
                      <a:r>
                        <a:rPr lang="zh-CN" altLang="en-US" sz="2400" dirty="0" smtClean="0">
                          <a:solidFill>
                            <a:schemeClr val="tx1">
                              <a:lumMod val="50000"/>
                              <a:lumOff val="50000"/>
                              <a:alpha val="99000"/>
                            </a:schemeClr>
                          </a:solidFill>
                          <a:latin typeface="Segoe UI Light" pitchFamily="34" charset="0"/>
                        </a:rPr>
                        <a:t>存储</a:t>
                      </a: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30GB</a:t>
                      </a:r>
                    </a:p>
                  </a:txBody>
                  <a:tcPr marL="182880" marR="182880" marT="91440" marB="9144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25GB</a:t>
                      </a:r>
                      <a:endParaRPr lang="en-US" sz="1400" kern="1200" dirty="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20GB</a:t>
                      </a:r>
                      <a:endParaRPr lang="en-US" sz="1400" kern="1200" dirty="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r>
              <a:tr h="449862">
                <a:tc>
                  <a:txBody>
                    <a:bodyPr/>
                    <a:lstStyle/>
                    <a:p>
                      <a:pPr algn="r"/>
                      <a:r>
                        <a:rPr lang="zh-CN" altLang="en-US" sz="2400" dirty="0" smtClean="0">
                          <a:solidFill>
                            <a:schemeClr val="tx1">
                              <a:lumMod val="50000"/>
                              <a:lumOff val="50000"/>
                              <a:alpha val="99000"/>
                            </a:schemeClr>
                          </a:solidFill>
                          <a:latin typeface="Segoe UI Light" pitchFamily="34" charset="0"/>
                        </a:rPr>
                        <a:t>事务</a:t>
                      </a: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4M</a:t>
                      </a:r>
                      <a:endParaRPr lang="en-US" sz="1400" kern="1200" dirty="0">
                        <a:solidFill>
                          <a:schemeClr val="tx2">
                            <a:lumMod val="75000"/>
                            <a:alpha val="99000"/>
                          </a:schemeClr>
                        </a:solidFill>
                        <a:latin typeface="+mn-lt"/>
                        <a:ea typeface="+mn-ea"/>
                        <a:cs typeface="+mn-cs"/>
                      </a:endParaRPr>
                    </a:p>
                  </a:txBody>
                  <a:tcPr marL="182880" marR="182880" marT="91440" marB="9144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2M</a:t>
                      </a:r>
                      <a:endParaRPr lang="en-US" sz="1400" kern="1200" dirty="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1M</a:t>
                      </a:r>
                      <a:endParaRPr lang="en-US" sz="1400" kern="1200" dirty="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r>
              <a:tr h="449862">
                <a:tc>
                  <a:txBody>
                    <a:bodyPr/>
                    <a:lstStyle/>
                    <a:p>
                      <a:pPr algn="r"/>
                      <a:r>
                        <a:rPr lang="zh-CN" altLang="en-US" sz="2400" dirty="0" smtClean="0">
                          <a:solidFill>
                            <a:schemeClr val="tx1">
                              <a:lumMod val="50000"/>
                              <a:lumOff val="50000"/>
                              <a:alpha val="99000"/>
                            </a:schemeClr>
                          </a:solidFill>
                          <a:latin typeface="Segoe UI Light" pitchFamily="34" charset="0"/>
                        </a:rPr>
                        <a:t>流量</a:t>
                      </a: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35GB </a:t>
                      </a:r>
                      <a:r>
                        <a:rPr lang="zh-CN" altLang="en-US" sz="1400" kern="1200" dirty="0" smtClean="0">
                          <a:solidFill>
                            <a:schemeClr val="tx2">
                              <a:lumMod val="75000"/>
                              <a:alpha val="99000"/>
                            </a:schemeClr>
                          </a:solidFill>
                          <a:latin typeface="+mn-lt"/>
                          <a:ea typeface="+mn-ea"/>
                          <a:cs typeface="+mn-cs"/>
                        </a:rPr>
                        <a:t>出</a:t>
                      </a:r>
                      <a:r>
                        <a:rPr lang="en-US" sz="1400" kern="1200" dirty="0" smtClean="0">
                          <a:solidFill>
                            <a:schemeClr val="tx2">
                              <a:lumMod val="75000"/>
                              <a:alpha val="99000"/>
                            </a:schemeClr>
                          </a:solidFill>
                          <a:latin typeface="+mn-lt"/>
                          <a:ea typeface="+mn-ea"/>
                          <a:cs typeface="+mn-cs"/>
                        </a:rPr>
                        <a:t>/ </a:t>
                      </a:r>
                      <a:r>
                        <a:rPr lang="zh-CN" altLang="en-US" sz="1400" kern="1200" dirty="0" smtClean="0">
                          <a:solidFill>
                            <a:schemeClr val="tx2">
                              <a:lumMod val="75000"/>
                              <a:alpha val="99000"/>
                            </a:schemeClr>
                          </a:solidFill>
                          <a:latin typeface="+mn-lt"/>
                          <a:ea typeface="+mn-ea"/>
                          <a:cs typeface="+mn-cs"/>
                        </a:rPr>
                        <a:t>进入免费</a:t>
                      </a:r>
                      <a:endParaRPr lang="en-US" sz="1400" kern="1200" dirty="0" smtClean="0">
                        <a:solidFill>
                          <a:schemeClr val="tx2">
                            <a:lumMod val="75000"/>
                            <a:alpha val="99000"/>
                          </a:schemeClr>
                        </a:solidFill>
                        <a:latin typeface="+mn-lt"/>
                        <a:ea typeface="+mn-ea"/>
                        <a:cs typeface="+mn-cs"/>
                      </a:endParaRPr>
                    </a:p>
                  </a:txBody>
                  <a:tcPr marL="182880" marR="182880" marT="91440" marB="91440" anchor="ctr">
                    <a:lnL w="12700" cmpd="sng">
                      <a:noFill/>
                    </a:lnL>
                    <a:solidFill>
                      <a:schemeClr val="bg1">
                        <a:lumMod val="95000"/>
                      </a:schemeClr>
                    </a:solidFill>
                  </a:tcPr>
                </a:tc>
                <a:tc>
                  <a:txBody>
                    <a:bodyPr/>
                    <a:lstStyle/>
                    <a:p>
                      <a:pPr marL="0" marR="0" indent="0" algn="l" defTabSz="914325" rtl="0" eaLnBrk="1" fontAlgn="auto" latinLnBrk="0" hangingPunct="1">
                        <a:lnSpc>
                          <a:spcPct val="100000"/>
                        </a:lnSpc>
                        <a:spcBef>
                          <a:spcPts val="0"/>
                        </a:spcBef>
                        <a:spcAft>
                          <a:spcPts val="0"/>
                        </a:spcAft>
                        <a:buClrTx/>
                        <a:buSzTx/>
                        <a:buFontTx/>
                        <a:buNone/>
                        <a:tabLst/>
                        <a:defRPr/>
                      </a:pPr>
                      <a:r>
                        <a:rPr lang="en-US" sz="1400" kern="1200" dirty="0" smtClean="0">
                          <a:solidFill>
                            <a:schemeClr val="tx2">
                              <a:lumMod val="75000"/>
                              <a:alpha val="99000"/>
                            </a:schemeClr>
                          </a:solidFill>
                          <a:latin typeface="+mn-lt"/>
                          <a:ea typeface="+mn-ea"/>
                          <a:cs typeface="+mn-cs"/>
                        </a:rPr>
                        <a:t>30GB</a:t>
                      </a:r>
                      <a:r>
                        <a:rPr lang="zh-CN" altLang="en-US" sz="1400" kern="1200" dirty="0" smtClean="0">
                          <a:solidFill>
                            <a:schemeClr val="tx2">
                              <a:lumMod val="75000"/>
                              <a:alpha val="99000"/>
                            </a:schemeClr>
                          </a:solidFill>
                          <a:latin typeface="+mn-lt"/>
                          <a:ea typeface="+mn-ea"/>
                          <a:cs typeface="+mn-cs"/>
                        </a:rPr>
                        <a:t>出</a:t>
                      </a:r>
                      <a:r>
                        <a:rPr lang="en-US" altLang="zh-CN" sz="1400" kern="1200" dirty="0" smtClean="0">
                          <a:solidFill>
                            <a:schemeClr val="tx2">
                              <a:lumMod val="75000"/>
                              <a:alpha val="99000"/>
                            </a:schemeClr>
                          </a:solidFill>
                          <a:latin typeface="+mn-lt"/>
                          <a:ea typeface="+mn-ea"/>
                          <a:cs typeface="+mn-cs"/>
                        </a:rPr>
                        <a:t>/ </a:t>
                      </a:r>
                      <a:r>
                        <a:rPr lang="zh-CN" altLang="en-US" sz="1400" kern="1200" dirty="0" smtClean="0">
                          <a:solidFill>
                            <a:schemeClr val="tx2">
                              <a:lumMod val="75000"/>
                              <a:alpha val="99000"/>
                            </a:schemeClr>
                          </a:solidFill>
                          <a:latin typeface="+mn-lt"/>
                          <a:ea typeface="+mn-ea"/>
                          <a:cs typeface="+mn-cs"/>
                        </a:rPr>
                        <a:t>进入免费</a:t>
                      </a:r>
                      <a:endParaRPr lang="en-US" sz="1400" kern="1200" dirty="0" smtClean="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25GB</a:t>
                      </a:r>
                      <a:r>
                        <a:rPr lang="zh-CN" altLang="en-US" sz="1400" kern="1200" dirty="0" smtClean="0">
                          <a:solidFill>
                            <a:schemeClr val="tx2">
                              <a:lumMod val="75000"/>
                              <a:alpha val="99000"/>
                            </a:schemeClr>
                          </a:solidFill>
                          <a:latin typeface="+mn-lt"/>
                          <a:ea typeface="+mn-ea"/>
                          <a:cs typeface="+mn-cs"/>
                        </a:rPr>
                        <a:t>出</a:t>
                      </a:r>
                      <a:r>
                        <a:rPr lang="en-US" altLang="zh-CN" sz="1400" kern="1200" dirty="0" smtClean="0">
                          <a:solidFill>
                            <a:schemeClr val="tx2">
                              <a:lumMod val="75000"/>
                              <a:alpha val="99000"/>
                            </a:schemeClr>
                          </a:solidFill>
                          <a:latin typeface="+mn-lt"/>
                          <a:ea typeface="+mn-ea"/>
                          <a:cs typeface="+mn-cs"/>
                        </a:rPr>
                        <a:t>/ </a:t>
                      </a:r>
                      <a:r>
                        <a:rPr lang="zh-CN" altLang="en-US" sz="1400" kern="1200" dirty="0" smtClean="0">
                          <a:solidFill>
                            <a:schemeClr val="tx2">
                              <a:lumMod val="75000"/>
                              <a:alpha val="99000"/>
                            </a:schemeClr>
                          </a:solidFill>
                          <a:latin typeface="+mn-lt"/>
                          <a:ea typeface="+mn-ea"/>
                          <a:cs typeface="+mn-cs"/>
                        </a:rPr>
                        <a:t>进入免费</a:t>
                      </a:r>
                      <a:endParaRPr lang="en-US" sz="1400" kern="1200" dirty="0" smtClean="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r>
              <a:tr h="449862">
                <a:tc>
                  <a:txBody>
                    <a:bodyPr/>
                    <a:lstStyle/>
                    <a:p>
                      <a:pPr algn="r"/>
                      <a:r>
                        <a:rPr lang="zh-CN" altLang="en-US" sz="2400" dirty="0" smtClean="0">
                          <a:solidFill>
                            <a:schemeClr val="tx1">
                              <a:lumMod val="50000"/>
                              <a:lumOff val="50000"/>
                              <a:alpha val="99000"/>
                            </a:schemeClr>
                          </a:solidFill>
                          <a:latin typeface="Segoe UI Light" pitchFamily="34" charset="0"/>
                        </a:rPr>
                        <a:t>数据库</a:t>
                      </a: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5GB Web Edition</a:t>
                      </a:r>
                    </a:p>
                  </a:txBody>
                  <a:tcPr marL="182880" marR="182880" marT="91440" marB="9144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1GB Web Edition</a:t>
                      </a:r>
                    </a:p>
                  </a:txBody>
                  <a:tcPr marL="182880" marR="182880" marT="91440" marB="9144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1GB Web Edition</a:t>
                      </a:r>
                    </a:p>
                  </a:txBody>
                  <a:tcPr marL="182880" marR="182880" marT="91440" marB="91440" anchor="ctr">
                    <a:solidFill>
                      <a:schemeClr val="bg1">
                        <a:lumMod val="95000"/>
                      </a:schemeClr>
                    </a:solidFill>
                  </a:tcPr>
                </a:tc>
              </a:tr>
              <a:tr h="449862">
                <a:tc>
                  <a:txBody>
                    <a:bodyPr/>
                    <a:lstStyle/>
                    <a:p>
                      <a:pPr algn="r"/>
                      <a:r>
                        <a:rPr lang="zh-CN" altLang="en-US" sz="2400" dirty="0" smtClean="0">
                          <a:solidFill>
                            <a:schemeClr val="tx1">
                              <a:lumMod val="50000"/>
                              <a:lumOff val="50000"/>
                              <a:alpha val="99000"/>
                            </a:schemeClr>
                          </a:solidFill>
                          <a:latin typeface="Segoe UI Light" pitchFamily="34" charset="0"/>
                        </a:rPr>
                        <a:t>访问控制</a:t>
                      </a: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500K</a:t>
                      </a:r>
                    </a:p>
                  </a:txBody>
                  <a:tcPr marL="182880" marR="182880" marT="91440" marB="9144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200K</a:t>
                      </a:r>
                    </a:p>
                  </a:txBody>
                  <a:tcPr marL="182880" marR="182880" marT="91440" marB="9144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100K</a:t>
                      </a:r>
                    </a:p>
                  </a:txBody>
                  <a:tcPr marL="182880" marR="182880" marT="91440" marB="91440" anchor="ctr">
                    <a:solidFill>
                      <a:schemeClr val="bg1">
                        <a:lumMod val="95000"/>
                      </a:schemeClr>
                    </a:solidFill>
                  </a:tcPr>
                </a:tc>
              </a:tr>
              <a:tr h="449862">
                <a:tc>
                  <a:txBody>
                    <a:bodyPr/>
                    <a:lstStyle/>
                    <a:p>
                      <a:pPr algn="r"/>
                      <a:r>
                        <a:rPr lang="zh-CN" altLang="en-US" sz="2400" dirty="0" smtClean="0">
                          <a:solidFill>
                            <a:schemeClr val="tx1">
                              <a:lumMod val="50000"/>
                              <a:lumOff val="50000"/>
                              <a:alpha val="99000"/>
                            </a:schemeClr>
                          </a:solidFill>
                          <a:latin typeface="Segoe UI Light" pitchFamily="34" charset="0"/>
                        </a:rPr>
                        <a:t>服务总线</a:t>
                      </a: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spcAft>
                          <a:spcPts val="600"/>
                        </a:spcAft>
                      </a:pPr>
                      <a:r>
                        <a:rPr lang="en-NZ" sz="1400" dirty="0" smtClean="0">
                          <a:solidFill>
                            <a:schemeClr val="tx2">
                              <a:lumMod val="75000"/>
                              <a:alpha val="99000"/>
                            </a:schemeClr>
                          </a:solidFill>
                        </a:rPr>
                        <a:t>1M </a:t>
                      </a:r>
                      <a:r>
                        <a:rPr lang="zh-CN" altLang="en-US" sz="1400" dirty="0" smtClean="0">
                          <a:solidFill>
                            <a:schemeClr val="tx2">
                              <a:lumMod val="75000"/>
                              <a:alpha val="99000"/>
                            </a:schemeClr>
                          </a:solidFill>
                        </a:rPr>
                        <a:t>消息</a:t>
                      </a:r>
                      <a:endParaRPr lang="en-NZ" sz="1400" dirty="0" smtClean="0">
                        <a:solidFill>
                          <a:schemeClr val="tx2">
                            <a:lumMod val="75000"/>
                            <a:alpha val="99000"/>
                          </a:schemeClr>
                        </a:solidFill>
                      </a:endParaRPr>
                    </a:p>
                    <a:p>
                      <a:pPr>
                        <a:spcAft>
                          <a:spcPts val="600"/>
                        </a:spcAft>
                      </a:pPr>
                      <a:r>
                        <a:rPr lang="en-NZ" sz="1400" dirty="0" smtClean="0">
                          <a:solidFill>
                            <a:schemeClr val="tx2">
                              <a:lumMod val="75000"/>
                              <a:alpha val="99000"/>
                            </a:schemeClr>
                          </a:solidFill>
                        </a:rPr>
                        <a:t>3000</a:t>
                      </a:r>
                      <a:r>
                        <a:rPr lang="zh-CN" altLang="en-US" sz="1400" baseline="0" dirty="0" smtClean="0">
                          <a:solidFill>
                            <a:schemeClr val="tx2">
                              <a:lumMod val="75000"/>
                              <a:alpha val="99000"/>
                            </a:schemeClr>
                          </a:solidFill>
                        </a:rPr>
                        <a:t>中继时间</a:t>
                      </a:r>
                      <a:endParaRPr lang="en-NZ" altLang="zh-CN" sz="1400" dirty="0">
                        <a:solidFill>
                          <a:schemeClr val="tx2">
                            <a:lumMod val="75000"/>
                            <a:alpha val="99000"/>
                          </a:schemeClr>
                        </a:solidFill>
                      </a:endParaRPr>
                    </a:p>
                  </a:txBody>
                  <a:tcPr marL="182880" marR="182880" marT="91440" marB="91440" anchor="ctr">
                    <a:lnL w="12700" cmpd="sng">
                      <a:noFill/>
                    </a:lnL>
                    <a:solidFill>
                      <a:schemeClr val="bg1">
                        <a:lumMod val="95000"/>
                      </a:schemeClr>
                    </a:solidFill>
                  </a:tcPr>
                </a:tc>
                <a:tc>
                  <a:txBody>
                    <a:bodyPr/>
                    <a:lstStyle/>
                    <a:p>
                      <a:pPr>
                        <a:spcAft>
                          <a:spcPts val="600"/>
                        </a:spcAft>
                      </a:pPr>
                      <a:r>
                        <a:rPr lang="en-NZ" sz="1400" dirty="0" smtClean="0">
                          <a:solidFill>
                            <a:schemeClr val="tx2">
                              <a:lumMod val="75000"/>
                              <a:alpha val="99000"/>
                            </a:schemeClr>
                          </a:solidFill>
                        </a:rPr>
                        <a:t>1M</a:t>
                      </a:r>
                      <a:r>
                        <a:rPr lang="zh-CN" altLang="en-US" sz="1400" dirty="0" smtClean="0">
                          <a:solidFill>
                            <a:schemeClr val="tx2">
                              <a:lumMod val="75000"/>
                              <a:alpha val="99000"/>
                            </a:schemeClr>
                          </a:solidFill>
                        </a:rPr>
                        <a:t>消息</a:t>
                      </a:r>
                      <a:endParaRPr lang="en-NZ" sz="1400" dirty="0" smtClean="0">
                        <a:solidFill>
                          <a:schemeClr val="tx2">
                            <a:lumMod val="75000"/>
                            <a:alpha val="99000"/>
                          </a:schemeClr>
                        </a:solidFill>
                      </a:endParaRPr>
                    </a:p>
                    <a:p>
                      <a:pPr>
                        <a:spcAft>
                          <a:spcPts val="600"/>
                        </a:spcAft>
                      </a:pPr>
                      <a:r>
                        <a:rPr lang="en-NZ" sz="1400" dirty="0" smtClean="0">
                          <a:solidFill>
                            <a:schemeClr val="tx2">
                              <a:lumMod val="75000"/>
                              <a:alpha val="99000"/>
                            </a:schemeClr>
                          </a:solidFill>
                        </a:rPr>
                        <a:t>3000</a:t>
                      </a:r>
                      <a:r>
                        <a:rPr lang="zh-CN" altLang="en-US" sz="1400" baseline="0" dirty="0" smtClean="0">
                          <a:solidFill>
                            <a:schemeClr val="tx2">
                              <a:lumMod val="75000"/>
                              <a:alpha val="99000"/>
                            </a:schemeClr>
                          </a:solidFill>
                        </a:rPr>
                        <a:t>中继时间</a:t>
                      </a:r>
                      <a:endParaRPr lang="en-NZ" altLang="zh-CN" sz="1400" dirty="0">
                        <a:solidFill>
                          <a:schemeClr val="tx2">
                            <a:lumMod val="75000"/>
                            <a:alpha val="99000"/>
                          </a:schemeClr>
                        </a:solidFill>
                      </a:endParaRPr>
                    </a:p>
                  </a:txBody>
                  <a:tcPr marL="182880" marR="182880" marT="91440" marB="91440" anchor="ctr">
                    <a:solidFill>
                      <a:schemeClr val="bg1">
                        <a:lumMod val="95000"/>
                      </a:schemeClr>
                    </a:solidFill>
                  </a:tcPr>
                </a:tc>
                <a:tc>
                  <a:txBody>
                    <a:bodyPr/>
                    <a:lstStyle/>
                    <a:p>
                      <a:pPr>
                        <a:spcAft>
                          <a:spcPts val="600"/>
                        </a:spcAft>
                      </a:pPr>
                      <a:r>
                        <a:rPr lang="en-NZ" sz="1400" baseline="0" dirty="0" smtClean="0">
                          <a:solidFill>
                            <a:schemeClr val="tx2">
                              <a:lumMod val="75000"/>
                              <a:alpha val="99000"/>
                            </a:schemeClr>
                          </a:solidFill>
                        </a:rPr>
                        <a:t>500K</a:t>
                      </a:r>
                      <a:r>
                        <a:rPr lang="zh-CN" altLang="en-US" sz="1400" dirty="0" smtClean="0">
                          <a:solidFill>
                            <a:schemeClr val="tx2">
                              <a:lumMod val="75000"/>
                              <a:alpha val="99000"/>
                            </a:schemeClr>
                          </a:solidFill>
                        </a:rPr>
                        <a:t>消息</a:t>
                      </a:r>
                      <a:endParaRPr lang="en-NZ" sz="1400" baseline="0" dirty="0" smtClean="0">
                        <a:solidFill>
                          <a:schemeClr val="tx2">
                            <a:lumMod val="75000"/>
                            <a:alpha val="99000"/>
                          </a:schemeClr>
                        </a:solidFill>
                      </a:endParaRPr>
                    </a:p>
                    <a:p>
                      <a:pPr>
                        <a:spcAft>
                          <a:spcPts val="600"/>
                        </a:spcAft>
                      </a:pPr>
                      <a:r>
                        <a:rPr lang="en-NZ" sz="1400" baseline="0" dirty="0" smtClean="0">
                          <a:solidFill>
                            <a:schemeClr val="tx2">
                              <a:lumMod val="75000"/>
                              <a:alpha val="99000"/>
                            </a:schemeClr>
                          </a:solidFill>
                        </a:rPr>
                        <a:t>1500 </a:t>
                      </a:r>
                      <a:r>
                        <a:rPr lang="zh-CN" altLang="en-US" sz="1400" baseline="0" dirty="0" smtClean="0">
                          <a:solidFill>
                            <a:schemeClr val="tx2">
                              <a:lumMod val="75000"/>
                              <a:alpha val="99000"/>
                            </a:schemeClr>
                          </a:solidFill>
                        </a:rPr>
                        <a:t>中继时间</a:t>
                      </a:r>
                      <a:endParaRPr lang="en-NZ" sz="1400" dirty="0">
                        <a:solidFill>
                          <a:schemeClr val="tx2">
                            <a:lumMod val="75000"/>
                            <a:alpha val="99000"/>
                          </a:schemeClr>
                        </a:solidFill>
                      </a:endParaRPr>
                    </a:p>
                  </a:txBody>
                  <a:tcPr marL="182880" marR="182880" marT="91440" marB="91440" anchor="ctr">
                    <a:solidFill>
                      <a:schemeClr val="bg1">
                        <a:lumMod val="95000"/>
                      </a:schemeClr>
                    </a:solidFill>
                  </a:tcPr>
                </a:tc>
              </a:tr>
              <a:tr h="449862">
                <a:tc>
                  <a:txBody>
                    <a:bodyPr/>
                    <a:lstStyle/>
                    <a:p>
                      <a:pPr algn="r"/>
                      <a:r>
                        <a:rPr lang="zh-CN" altLang="en-US" sz="2400" dirty="0" smtClean="0">
                          <a:solidFill>
                            <a:schemeClr val="tx1">
                              <a:lumMod val="50000"/>
                              <a:lumOff val="50000"/>
                              <a:alpha val="99000"/>
                            </a:schemeClr>
                          </a:solidFill>
                          <a:latin typeface="Segoe UI Light" pitchFamily="34" charset="0"/>
                        </a:rPr>
                        <a:t>每年省下</a:t>
                      </a: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NZ" sz="1400" dirty="0" smtClean="0">
                          <a:solidFill>
                            <a:schemeClr val="tx2">
                              <a:lumMod val="75000"/>
                              <a:alpha val="99000"/>
                            </a:schemeClr>
                          </a:solidFill>
                        </a:rPr>
                        <a:t>$3,600</a:t>
                      </a:r>
                      <a:endParaRPr lang="en-NZ" sz="1400" dirty="0">
                        <a:solidFill>
                          <a:schemeClr val="tx2">
                            <a:lumMod val="75000"/>
                            <a:alpha val="99000"/>
                          </a:schemeClr>
                        </a:solidFill>
                      </a:endParaRPr>
                    </a:p>
                  </a:txBody>
                  <a:tcPr marL="182880" marR="182880" marT="91440" marB="91440" anchor="ctr">
                    <a:lnL w="12700" cmpd="sng">
                      <a:noFill/>
                    </a:lnL>
                    <a:solidFill>
                      <a:schemeClr val="bg1">
                        <a:lumMod val="95000"/>
                      </a:schemeClr>
                    </a:solidFill>
                  </a:tcPr>
                </a:tc>
                <a:tc>
                  <a:txBody>
                    <a:bodyPr/>
                    <a:lstStyle/>
                    <a:p>
                      <a:r>
                        <a:rPr lang="en-NZ" sz="1400" dirty="0" smtClean="0">
                          <a:solidFill>
                            <a:schemeClr val="tx2">
                              <a:lumMod val="75000"/>
                              <a:alpha val="99000"/>
                            </a:schemeClr>
                          </a:solidFill>
                        </a:rPr>
                        <a:t>$2,000</a:t>
                      </a:r>
                      <a:endParaRPr lang="en-NZ" sz="1400" dirty="0">
                        <a:solidFill>
                          <a:schemeClr val="tx2">
                            <a:lumMod val="75000"/>
                            <a:alpha val="99000"/>
                          </a:schemeClr>
                        </a:solidFill>
                      </a:endParaRPr>
                    </a:p>
                  </a:txBody>
                  <a:tcPr marL="182880" marR="182880" marT="91440" marB="91440" anchor="ctr">
                    <a:solidFill>
                      <a:schemeClr val="bg1">
                        <a:lumMod val="95000"/>
                      </a:schemeClr>
                    </a:solidFill>
                  </a:tcPr>
                </a:tc>
                <a:tc>
                  <a:txBody>
                    <a:bodyPr/>
                    <a:lstStyle/>
                    <a:p>
                      <a:r>
                        <a:rPr lang="en-NZ" sz="1400" dirty="0" smtClean="0">
                          <a:solidFill>
                            <a:schemeClr val="tx2">
                              <a:lumMod val="75000"/>
                              <a:alpha val="99000"/>
                            </a:schemeClr>
                          </a:solidFill>
                        </a:rPr>
                        <a:t>$1,400</a:t>
                      </a:r>
                      <a:endParaRPr lang="en-NZ" sz="1400" dirty="0">
                        <a:solidFill>
                          <a:schemeClr val="tx2">
                            <a:lumMod val="75000"/>
                            <a:alpha val="99000"/>
                          </a:schemeClr>
                        </a:solidFill>
                      </a:endParaRPr>
                    </a:p>
                  </a:txBody>
                  <a:tcPr marL="182880" marR="182880" marT="91440" marB="91440" anchor="ctr">
                    <a:solidFill>
                      <a:schemeClr val="bg1">
                        <a:lumMod val="95000"/>
                      </a:schemeClr>
                    </a:solidFill>
                  </a:tcPr>
                </a:tc>
              </a:tr>
            </a:tbl>
          </a:graphicData>
        </a:graphic>
      </p:graphicFrame>
    </p:spTree>
    <p:extLst>
      <p:ext uri="{BB962C8B-B14F-4D97-AF65-F5344CB8AC3E}">
        <p14:creationId xmlns:p14="http://schemas.microsoft.com/office/powerpoint/2010/main" val="3906413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717325" y="1996753"/>
            <a:ext cx="3470346" cy="3243606"/>
            <a:chOff x="627895" y="2692245"/>
            <a:chExt cx="2185744" cy="2042935"/>
          </a:xfrm>
        </p:grpSpPr>
        <p:sp>
          <p:nvSpPr>
            <p:cNvPr id="12" name="Rectangle 11"/>
            <p:cNvSpPr/>
            <p:nvPr/>
          </p:nvSpPr>
          <p:spPr bwMode="auto">
            <a:xfrm>
              <a:off x="627895" y="2692245"/>
              <a:ext cx="2185744" cy="2042935"/>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91440" numCol="1" rtlCol="0" anchor="b" anchorCtr="0" compatLnSpc="1">
              <a:prstTxWarp prst="textNoShape">
                <a:avLst/>
              </a:prstTxWarp>
            </a:bodyPr>
            <a:lstStyle/>
            <a:p>
              <a:pPr defTabSz="914099" fontAlgn="base">
                <a:spcBef>
                  <a:spcPct val="0"/>
                </a:spcBef>
                <a:spcAft>
                  <a:spcPct val="0"/>
                </a:spcAft>
              </a:pPr>
              <a:r>
                <a:rPr lang="zh-CN" altLang="en-US" sz="3200" dirty="0" smtClean="0">
                  <a:gradFill>
                    <a:gsLst>
                      <a:gs pos="0">
                        <a:srgbClr val="FFFFFF"/>
                      </a:gs>
                      <a:gs pos="100000">
                        <a:srgbClr val="FFFFFF"/>
                      </a:gs>
                    </a:gsLst>
                    <a:lin ang="5400000" scaled="0"/>
                  </a:gradFill>
                  <a:latin typeface="Segoe UI Light"/>
                </a:rPr>
                <a:t>灵活</a:t>
              </a:r>
              <a:endParaRPr lang="en-US" sz="3200" dirty="0">
                <a:gradFill>
                  <a:gsLst>
                    <a:gs pos="0">
                      <a:srgbClr val="FFFFFF"/>
                    </a:gs>
                    <a:gs pos="100000">
                      <a:srgbClr val="FFFFFF"/>
                    </a:gs>
                  </a:gsLst>
                  <a:lin ang="5400000" scaled="0"/>
                </a:gradFill>
                <a:latin typeface="Segoe UI Light"/>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3816" y="3276189"/>
              <a:ext cx="1061072" cy="646289"/>
            </a:xfrm>
            <a:prstGeom prst="rect">
              <a:avLst/>
            </a:prstGeom>
          </p:spPr>
        </p:pic>
      </p:grpSp>
      <p:grpSp>
        <p:nvGrpSpPr>
          <p:cNvPr id="17" name="Group 16"/>
          <p:cNvGrpSpPr/>
          <p:nvPr/>
        </p:nvGrpSpPr>
        <p:grpSpPr>
          <a:xfrm>
            <a:off x="4370691" y="1996753"/>
            <a:ext cx="3470346" cy="3243606"/>
            <a:chOff x="2992889" y="2692245"/>
            <a:chExt cx="2185744" cy="2042935"/>
          </a:xfrm>
        </p:grpSpPr>
        <p:sp>
          <p:nvSpPr>
            <p:cNvPr id="13" name="Rectangle 12"/>
            <p:cNvSpPr/>
            <p:nvPr/>
          </p:nvSpPr>
          <p:spPr bwMode="auto">
            <a:xfrm>
              <a:off x="2992889" y="2692245"/>
              <a:ext cx="2185744" cy="2042935"/>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91440" numCol="1" rtlCol="0" anchor="b" anchorCtr="0" compatLnSpc="1">
              <a:prstTxWarp prst="textNoShape">
                <a:avLst/>
              </a:prstTxWarp>
            </a:bodyPr>
            <a:lstStyle/>
            <a:p>
              <a:pPr defTabSz="914099" fontAlgn="base">
                <a:spcBef>
                  <a:spcPct val="0"/>
                </a:spcBef>
                <a:spcAft>
                  <a:spcPct val="0"/>
                </a:spcAft>
              </a:pPr>
              <a:r>
                <a:rPr lang="zh-CN" altLang="en-US" sz="3200" dirty="0" smtClean="0">
                  <a:gradFill>
                    <a:gsLst>
                      <a:gs pos="0">
                        <a:srgbClr val="FFFFFF"/>
                      </a:gs>
                      <a:gs pos="100000">
                        <a:srgbClr val="FFFFFF"/>
                      </a:gs>
                    </a:gsLst>
                    <a:lin ang="5400000" scaled="0"/>
                  </a:gradFill>
                  <a:latin typeface="Segoe UI Light"/>
                </a:rPr>
                <a:t>开放</a:t>
              </a:r>
              <a:endParaRPr lang="en-US" sz="3200" dirty="0">
                <a:gradFill>
                  <a:gsLst>
                    <a:gs pos="0">
                      <a:srgbClr val="FFFFFF"/>
                    </a:gs>
                    <a:gs pos="100000">
                      <a:srgbClr val="FFFFFF"/>
                    </a:gs>
                  </a:gsLst>
                  <a:lin ang="5400000" scaled="0"/>
                </a:gradFill>
                <a:latin typeface="Segoe UI Light"/>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3579" y="3253697"/>
              <a:ext cx="948906" cy="687139"/>
            </a:xfrm>
            <a:prstGeom prst="rect">
              <a:avLst/>
            </a:prstGeom>
          </p:spPr>
        </p:pic>
      </p:grpSp>
      <p:grpSp>
        <p:nvGrpSpPr>
          <p:cNvPr id="24" name="Group 23"/>
          <p:cNvGrpSpPr/>
          <p:nvPr/>
        </p:nvGrpSpPr>
        <p:grpSpPr>
          <a:xfrm>
            <a:off x="8024056" y="1996753"/>
            <a:ext cx="3470346" cy="3243606"/>
            <a:chOff x="5368948" y="2692245"/>
            <a:chExt cx="2185744" cy="2042935"/>
          </a:xfrm>
        </p:grpSpPr>
        <p:sp>
          <p:nvSpPr>
            <p:cNvPr id="14" name="Rectangle 13"/>
            <p:cNvSpPr/>
            <p:nvPr/>
          </p:nvSpPr>
          <p:spPr bwMode="auto">
            <a:xfrm>
              <a:off x="5368948" y="2692245"/>
              <a:ext cx="2185744" cy="2042935"/>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91440" numCol="1" rtlCol="0" anchor="b" anchorCtr="0" compatLnSpc="1">
              <a:prstTxWarp prst="textNoShape">
                <a:avLst/>
              </a:prstTxWarp>
            </a:bodyPr>
            <a:lstStyle/>
            <a:p>
              <a:pPr defTabSz="914099" fontAlgn="base">
                <a:spcBef>
                  <a:spcPct val="0"/>
                </a:spcBef>
                <a:spcAft>
                  <a:spcPct val="0"/>
                </a:spcAft>
              </a:pPr>
              <a:r>
                <a:rPr lang="zh-CN" altLang="en-US" sz="3200" dirty="0" smtClean="0">
                  <a:gradFill>
                    <a:gsLst>
                      <a:gs pos="0">
                        <a:srgbClr val="FFFFFF"/>
                      </a:gs>
                      <a:gs pos="100000">
                        <a:srgbClr val="FFFFFF"/>
                      </a:gs>
                    </a:gsLst>
                    <a:lin ang="5400000" scaled="0"/>
                  </a:gradFill>
                  <a:latin typeface="Segoe UI Light"/>
                </a:rPr>
                <a:t>稳固</a:t>
              </a:r>
              <a:endParaRPr lang="en-US" sz="3200" dirty="0">
                <a:gradFill>
                  <a:gsLst>
                    <a:gs pos="0">
                      <a:srgbClr val="FFFFFF"/>
                    </a:gs>
                    <a:gs pos="100000">
                      <a:srgbClr val="FFFFFF"/>
                    </a:gs>
                  </a:gsLst>
                  <a:lin ang="5400000" scaled="0"/>
                </a:gradFill>
                <a:latin typeface="Segoe UI Light"/>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07955" y="3210376"/>
              <a:ext cx="1196887" cy="717297"/>
            </a:xfrm>
            <a:prstGeom prst="rect">
              <a:avLst/>
            </a:prstGeom>
          </p:spPr>
        </p:pic>
      </p:grpSp>
      <p:sp>
        <p:nvSpPr>
          <p:cNvPr id="7" name="Title 6"/>
          <p:cNvSpPr>
            <a:spLocks noGrp="1"/>
          </p:cNvSpPr>
          <p:nvPr>
            <p:ph type="title"/>
          </p:nvPr>
        </p:nvSpPr>
        <p:spPr/>
        <p:txBody>
          <a:bodyPr/>
          <a:lstStyle/>
          <a:p>
            <a:r>
              <a:rPr lang="en-US" dirty="0"/>
              <a:t>Windows Azure</a:t>
            </a:r>
          </a:p>
        </p:txBody>
      </p:sp>
    </p:spTree>
    <p:extLst>
      <p:ext uri="{BB962C8B-B14F-4D97-AF65-F5344CB8AC3E}">
        <p14:creationId xmlns:p14="http://schemas.microsoft.com/office/powerpoint/2010/main" val="4138005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总结</a:t>
            </a:r>
            <a:endParaRPr lang="en-US" dirty="0"/>
          </a:p>
        </p:txBody>
      </p:sp>
      <p:sp>
        <p:nvSpPr>
          <p:cNvPr id="3" name="Content Placeholder 2"/>
          <p:cNvSpPr>
            <a:spLocks noGrp="1"/>
          </p:cNvSpPr>
          <p:nvPr>
            <p:ph type="body" sz="quarter" idx="10"/>
          </p:nvPr>
        </p:nvSpPr>
        <p:spPr>
          <a:xfrm>
            <a:off x="519113" y="1370526"/>
            <a:ext cx="11149013" cy="997196"/>
          </a:xfrm>
        </p:spPr>
        <p:txBody>
          <a:bodyPr/>
          <a:lstStyle/>
          <a:p>
            <a:r>
              <a:rPr lang="en-US" altLang="zh-CN" sz="3600" dirty="0" smtClean="0">
                <a:solidFill>
                  <a:srgbClr val="595959">
                    <a:alpha val="99000"/>
                  </a:srgbClr>
                </a:solidFill>
              </a:rPr>
              <a:t>Windows Azure</a:t>
            </a:r>
            <a:r>
              <a:rPr lang="zh-CN" altLang="en-US" sz="3600" dirty="0" smtClean="0">
                <a:solidFill>
                  <a:srgbClr val="595959">
                    <a:alpha val="99000"/>
                  </a:srgbClr>
                </a:solidFill>
              </a:rPr>
              <a:t>提供了一组综合的服务，您可以选择创建您的云应用</a:t>
            </a:r>
            <a:endParaRPr lang="en-US" sz="3600" dirty="0" smtClean="0">
              <a:solidFill>
                <a:srgbClr val="595959">
                  <a:alpha val="99000"/>
                </a:srgbClr>
              </a:solidFill>
            </a:endParaRPr>
          </a:p>
        </p:txBody>
      </p:sp>
      <p:sp>
        <p:nvSpPr>
          <p:cNvPr id="5" name="Rectangle 4"/>
          <p:cNvSpPr/>
          <p:nvPr/>
        </p:nvSpPr>
        <p:spPr>
          <a:xfrm>
            <a:off x="549498" y="2669515"/>
            <a:ext cx="6092825" cy="3016210"/>
          </a:xfrm>
          <a:prstGeom prst="rect">
            <a:avLst/>
          </a:prstGeom>
        </p:spPr>
        <p:txBody>
          <a:bodyPr>
            <a:spAutoFit/>
          </a:bodyPr>
          <a:lstStyle/>
          <a:p>
            <a:r>
              <a:rPr lang="zh-CN" altLang="en-US" sz="2800" dirty="0" smtClean="0">
                <a:solidFill>
                  <a:srgbClr val="00B0F0">
                    <a:alpha val="99000"/>
                  </a:srgbClr>
                </a:solidFill>
                <a:latin typeface="Segoe UI Light" pitchFamily="34" charset="0"/>
              </a:rPr>
              <a:t>全球分布的数据中心</a:t>
            </a:r>
            <a:endParaRPr lang="en-US" sz="2800" dirty="0">
              <a:solidFill>
                <a:srgbClr val="00B0F0">
                  <a:alpha val="99000"/>
                </a:srgbClr>
              </a:solidFill>
              <a:latin typeface="Segoe UI Light" pitchFamily="34" charset="0"/>
            </a:endParaRPr>
          </a:p>
          <a:p>
            <a:r>
              <a:rPr lang="en-US" sz="1800" dirty="0" smtClean="0">
                <a:solidFill>
                  <a:srgbClr val="595959">
                    <a:alpha val="99000"/>
                  </a:srgbClr>
                </a:solidFill>
              </a:rPr>
              <a:t>99.95% Monthly SLA.  </a:t>
            </a:r>
            <a:r>
              <a:rPr lang="zh-CN" altLang="en-US" sz="1800" dirty="0" smtClean="0">
                <a:solidFill>
                  <a:srgbClr val="595959">
                    <a:alpha val="99000"/>
                  </a:srgbClr>
                </a:solidFill>
              </a:rPr>
              <a:t>只为使用付费</a:t>
            </a:r>
            <a:r>
              <a:rPr lang="en-US" sz="1800" dirty="0" smtClean="0">
                <a:solidFill>
                  <a:srgbClr val="595959">
                    <a:alpha val="99000"/>
                  </a:srgbClr>
                </a:solidFill>
              </a:rPr>
              <a:t>.</a:t>
            </a:r>
            <a:endParaRPr lang="en-US" sz="1800" dirty="0">
              <a:solidFill>
                <a:srgbClr val="595959">
                  <a:alpha val="99000"/>
                </a:srgbClr>
              </a:solidFill>
            </a:endParaRPr>
          </a:p>
          <a:p>
            <a:endParaRPr lang="en-US" sz="2800" dirty="0"/>
          </a:p>
          <a:p>
            <a:r>
              <a:rPr lang="zh-CN" altLang="en-US" sz="2800" dirty="0" smtClean="0">
                <a:solidFill>
                  <a:srgbClr val="00B0F0">
                    <a:alpha val="99000"/>
                  </a:srgbClr>
                </a:solidFill>
                <a:latin typeface="Segoe UI Light" pitchFamily="34" charset="0"/>
              </a:rPr>
              <a:t>灵活和开放的计算选项</a:t>
            </a:r>
            <a:endParaRPr lang="en-US" sz="2800" dirty="0" smtClean="0">
              <a:solidFill>
                <a:srgbClr val="00B0F0">
                  <a:alpha val="99000"/>
                </a:srgbClr>
              </a:solidFill>
              <a:latin typeface="Segoe UI Light" pitchFamily="34" charset="0"/>
            </a:endParaRPr>
          </a:p>
          <a:p>
            <a:r>
              <a:rPr lang="zh-CN" altLang="en-US" sz="1800" dirty="0" smtClean="0">
                <a:solidFill>
                  <a:srgbClr val="595959">
                    <a:alpha val="99000"/>
                  </a:srgbClr>
                </a:solidFill>
              </a:rPr>
              <a:t>虚拟机，网站和云服务</a:t>
            </a:r>
            <a:endParaRPr lang="en-US" sz="1800" dirty="0">
              <a:solidFill>
                <a:srgbClr val="595959">
                  <a:alpha val="99000"/>
                </a:srgbClr>
              </a:solidFill>
            </a:endParaRPr>
          </a:p>
          <a:p>
            <a:endParaRPr lang="en-US" dirty="0" smtClean="0"/>
          </a:p>
          <a:p>
            <a:r>
              <a:rPr lang="zh-CN" altLang="en-US" sz="2800" dirty="0" smtClean="0">
                <a:solidFill>
                  <a:srgbClr val="00B0F0">
                    <a:alpha val="99000"/>
                  </a:srgbClr>
                </a:solidFill>
                <a:latin typeface="Segoe UI Light" pitchFamily="34" charset="0"/>
              </a:rPr>
              <a:t>管理的服务</a:t>
            </a:r>
            <a:endParaRPr lang="en-US" sz="2800" dirty="0">
              <a:solidFill>
                <a:srgbClr val="00B0F0">
                  <a:alpha val="99000"/>
                </a:srgbClr>
              </a:solidFill>
              <a:latin typeface="Segoe UI Light" pitchFamily="34" charset="0"/>
            </a:endParaRPr>
          </a:p>
          <a:p>
            <a:r>
              <a:rPr lang="en-US" sz="1800" dirty="0" smtClean="0">
                <a:solidFill>
                  <a:srgbClr val="595959">
                    <a:alpha val="99000"/>
                  </a:srgbClr>
                </a:solidFill>
              </a:rPr>
              <a:t>SQL </a:t>
            </a:r>
            <a:r>
              <a:rPr lang="zh-CN" altLang="en-US" sz="1800" dirty="0" smtClean="0">
                <a:solidFill>
                  <a:srgbClr val="595959">
                    <a:alpha val="99000"/>
                  </a:srgbClr>
                </a:solidFill>
              </a:rPr>
              <a:t>数据库，缓存，服务总线和其他</a:t>
            </a:r>
            <a:endParaRPr lang="en-US" sz="1800" dirty="0">
              <a:solidFill>
                <a:srgbClr val="595959">
                  <a:alpha val="99000"/>
                </a:srgbClr>
              </a:solidFill>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4587" y="2801282"/>
            <a:ext cx="5583349" cy="3230857"/>
          </a:xfrm>
          <a:prstGeom prst="rect">
            <a:avLst/>
          </a:prstGeom>
        </p:spPr>
      </p:pic>
    </p:spTree>
    <p:extLst>
      <p:ext uri="{BB962C8B-B14F-4D97-AF65-F5344CB8AC3E}">
        <p14:creationId xmlns:p14="http://schemas.microsoft.com/office/powerpoint/2010/main" val="1578227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p:cNvSpPr>
            <a:spLocks noGrp="1"/>
          </p:cNvSpPr>
          <p:nvPr>
            <p:ph type="body" sz="quarter" idx="4294967295"/>
          </p:nvPr>
        </p:nvSpPr>
        <p:spPr>
          <a:xfrm>
            <a:off x="6094413" y="2414588"/>
            <a:ext cx="5591175" cy="1538883"/>
          </a:xfrm>
        </p:spPr>
        <p:txBody>
          <a:bodyPr/>
          <a:lstStyle/>
          <a:p>
            <a:pPr marL="0" indent="0">
              <a:buNone/>
            </a:pPr>
            <a:r>
              <a:rPr lang="zh-CN" altLang="en-US" sz="7200" dirty="0" smtClean="0">
                <a:solidFill>
                  <a:srgbClr val="00AEEF">
                    <a:alpha val="99000"/>
                  </a:srgbClr>
                </a:solidFill>
              </a:rPr>
              <a:t>现在就开始</a:t>
            </a:r>
            <a:endParaRPr lang="en-US" sz="7200" dirty="0" smtClean="0">
              <a:solidFill>
                <a:srgbClr val="00AEEF">
                  <a:alpha val="99000"/>
                </a:srgbClr>
              </a:solidFill>
            </a:endParaRPr>
          </a:p>
          <a:p>
            <a:pPr marL="0" indent="0">
              <a:buNone/>
            </a:pPr>
            <a:r>
              <a:rPr lang="en-US" dirty="0" smtClean="0"/>
              <a:t>http://</a:t>
            </a:r>
            <a:r>
              <a:rPr lang="en-US" altLang="zh-CN" dirty="0"/>
              <a:t>W</a:t>
            </a:r>
            <a:r>
              <a:rPr lang="en-US" dirty="0" smtClean="0"/>
              <a:t>indowsAzure.com</a:t>
            </a:r>
            <a:endParaRPr lang="en-US" dirty="0"/>
          </a:p>
        </p:txBody>
      </p:sp>
      <p:pic>
        <p:nvPicPr>
          <p:cNvPr id="2" name="Picture 1"/>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62000"/>
                    </a14:imgEffect>
                  </a14:imgLayer>
                </a14:imgProps>
              </a:ext>
              <a:ext uri="{28A0092B-C50C-407E-A947-70E740481C1C}">
                <a14:useLocalDpi xmlns:a14="http://schemas.microsoft.com/office/drawing/2010/main" val="0"/>
              </a:ext>
            </a:extLst>
          </a:blip>
          <a:srcRect/>
          <a:stretch/>
        </p:blipFill>
        <p:spPr>
          <a:xfrm>
            <a:off x="935034" y="1023730"/>
            <a:ext cx="4772722" cy="5834270"/>
          </a:xfrm>
          <a:prstGeom prst="rect">
            <a:avLst/>
          </a:prstGeom>
        </p:spPr>
      </p:pic>
      <p:pic>
        <p:nvPicPr>
          <p:cNvPr id="3074" name="Picture 2"/>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b="17238"/>
          <a:stretch/>
        </p:blipFill>
        <p:spPr bwMode="auto">
          <a:xfrm>
            <a:off x="1155634" y="1317266"/>
            <a:ext cx="4347441" cy="2767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2682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074"/>
                                        </p:tgtEl>
                                        <p:attrNameLst>
                                          <p:attrName>style.visibility</p:attrName>
                                        </p:attrNameLst>
                                      </p:cBhvr>
                                      <p:to>
                                        <p:strVal val="visible"/>
                                      </p:to>
                                    </p:set>
                                    <p:animEffect transition="in" filter="fade">
                                      <p:cBhvr>
                                        <p:cTn id="11" dur="500"/>
                                        <p:tgtEl>
                                          <p:spTgt spid="307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Effect transition="in" filter="fade">
                                      <p:cBhvr>
                                        <p:cTn id="19"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7515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5" name="Group 14"/>
          <p:cNvGrpSpPr/>
          <p:nvPr/>
        </p:nvGrpSpPr>
        <p:grpSpPr>
          <a:xfrm>
            <a:off x="717325" y="1996753"/>
            <a:ext cx="3470346" cy="3243606"/>
            <a:chOff x="627895" y="2692245"/>
            <a:chExt cx="2185744" cy="2042935"/>
          </a:xfrm>
        </p:grpSpPr>
        <p:sp>
          <p:nvSpPr>
            <p:cNvPr id="12" name="Rectangle 11"/>
            <p:cNvSpPr/>
            <p:nvPr/>
          </p:nvSpPr>
          <p:spPr bwMode="auto">
            <a:xfrm>
              <a:off x="627895" y="2692245"/>
              <a:ext cx="2185744" cy="2042935"/>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91440" numCol="1" rtlCol="0" anchor="b" anchorCtr="0" compatLnSpc="1">
              <a:prstTxWarp prst="textNoShape">
                <a:avLst/>
              </a:prstTxWarp>
            </a:bodyPr>
            <a:lstStyle/>
            <a:p>
              <a:pPr defTabSz="914099" fontAlgn="base">
                <a:spcBef>
                  <a:spcPct val="0"/>
                </a:spcBef>
                <a:spcAft>
                  <a:spcPct val="0"/>
                </a:spcAft>
              </a:pPr>
              <a:r>
                <a:rPr lang="zh-CN" altLang="en-US" sz="3200" dirty="0" smtClean="0">
                  <a:gradFill>
                    <a:gsLst>
                      <a:gs pos="0">
                        <a:srgbClr val="FFFFFF"/>
                      </a:gs>
                      <a:gs pos="100000">
                        <a:srgbClr val="FFFFFF"/>
                      </a:gs>
                    </a:gsLst>
                    <a:lin ang="5400000" scaled="0"/>
                  </a:gradFill>
                  <a:latin typeface="+mj-lt"/>
                </a:rPr>
                <a:t>灵活</a:t>
              </a:r>
              <a:endParaRPr lang="en-US" sz="3200" dirty="0" smtClean="0">
                <a:gradFill>
                  <a:gsLst>
                    <a:gs pos="0">
                      <a:srgbClr val="FFFFFF"/>
                    </a:gs>
                    <a:gs pos="100000">
                      <a:srgbClr val="FFFFFF"/>
                    </a:gs>
                  </a:gsLst>
                  <a:lin ang="5400000" scaled="0"/>
                </a:gradFill>
                <a:latin typeface="+mj-lt"/>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3816" y="3276189"/>
              <a:ext cx="1061072" cy="646289"/>
            </a:xfrm>
            <a:prstGeom prst="rect">
              <a:avLst/>
            </a:prstGeom>
          </p:spPr>
        </p:pic>
      </p:grpSp>
      <p:grpSp>
        <p:nvGrpSpPr>
          <p:cNvPr id="17" name="Group 16"/>
          <p:cNvGrpSpPr/>
          <p:nvPr/>
        </p:nvGrpSpPr>
        <p:grpSpPr>
          <a:xfrm>
            <a:off x="4370691" y="1996753"/>
            <a:ext cx="3470346" cy="3243606"/>
            <a:chOff x="2992889" y="2692245"/>
            <a:chExt cx="2185744" cy="2042935"/>
          </a:xfrm>
        </p:grpSpPr>
        <p:sp>
          <p:nvSpPr>
            <p:cNvPr id="13" name="Rectangle 12"/>
            <p:cNvSpPr/>
            <p:nvPr/>
          </p:nvSpPr>
          <p:spPr bwMode="auto">
            <a:xfrm>
              <a:off x="2992889" y="2692245"/>
              <a:ext cx="2185744" cy="2042935"/>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91440" numCol="1" rtlCol="0" anchor="b" anchorCtr="0" compatLnSpc="1">
              <a:prstTxWarp prst="textNoShape">
                <a:avLst/>
              </a:prstTxWarp>
            </a:bodyPr>
            <a:lstStyle/>
            <a:p>
              <a:pPr defTabSz="914099" fontAlgn="base">
                <a:spcBef>
                  <a:spcPct val="0"/>
                </a:spcBef>
                <a:spcAft>
                  <a:spcPct val="0"/>
                </a:spcAft>
              </a:pPr>
              <a:r>
                <a:rPr lang="zh-CN" altLang="en-US" sz="3200" dirty="0" smtClean="0">
                  <a:gradFill>
                    <a:gsLst>
                      <a:gs pos="0">
                        <a:srgbClr val="FFFFFF"/>
                      </a:gs>
                      <a:gs pos="100000">
                        <a:srgbClr val="FFFFFF"/>
                      </a:gs>
                    </a:gsLst>
                    <a:lin ang="5400000" scaled="0"/>
                  </a:gradFill>
                  <a:latin typeface="+mj-lt"/>
                </a:rPr>
                <a:t>开放</a:t>
              </a:r>
              <a:endParaRPr lang="en-US" sz="3200" dirty="0">
                <a:gradFill>
                  <a:gsLst>
                    <a:gs pos="0">
                      <a:srgbClr val="FFFFFF"/>
                    </a:gs>
                    <a:gs pos="100000">
                      <a:srgbClr val="FFFFFF"/>
                    </a:gs>
                  </a:gsLst>
                  <a:lin ang="5400000" scaled="0"/>
                </a:gradFill>
                <a:latin typeface="+mj-lt"/>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3579" y="3253697"/>
              <a:ext cx="948906" cy="687139"/>
            </a:xfrm>
            <a:prstGeom prst="rect">
              <a:avLst/>
            </a:prstGeom>
          </p:spPr>
        </p:pic>
      </p:grpSp>
      <p:grpSp>
        <p:nvGrpSpPr>
          <p:cNvPr id="24" name="Group 23"/>
          <p:cNvGrpSpPr/>
          <p:nvPr/>
        </p:nvGrpSpPr>
        <p:grpSpPr>
          <a:xfrm>
            <a:off x="8024056" y="1996753"/>
            <a:ext cx="3470346" cy="3243606"/>
            <a:chOff x="5368948" y="2692245"/>
            <a:chExt cx="2185744" cy="2042935"/>
          </a:xfrm>
        </p:grpSpPr>
        <p:sp>
          <p:nvSpPr>
            <p:cNvPr id="14" name="Rectangle 13"/>
            <p:cNvSpPr/>
            <p:nvPr/>
          </p:nvSpPr>
          <p:spPr bwMode="auto">
            <a:xfrm>
              <a:off x="5368948" y="2692245"/>
              <a:ext cx="2185744" cy="2042935"/>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91440" numCol="1" rtlCol="0" anchor="b" anchorCtr="0" compatLnSpc="1">
              <a:prstTxWarp prst="textNoShape">
                <a:avLst/>
              </a:prstTxWarp>
            </a:bodyPr>
            <a:lstStyle/>
            <a:p>
              <a:pPr defTabSz="914099" fontAlgn="base">
                <a:spcBef>
                  <a:spcPct val="0"/>
                </a:spcBef>
                <a:spcAft>
                  <a:spcPct val="0"/>
                </a:spcAft>
              </a:pPr>
              <a:r>
                <a:rPr lang="zh-CN" altLang="en-US" sz="3200" dirty="0" smtClean="0">
                  <a:gradFill>
                    <a:gsLst>
                      <a:gs pos="0">
                        <a:srgbClr val="FFFFFF"/>
                      </a:gs>
                      <a:gs pos="100000">
                        <a:srgbClr val="FFFFFF"/>
                      </a:gs>
                    </a:gsLst>
                    <a:lin ang="5400000" scaled="0"/>
                  </a:gradFill>
                  <a:latin typeface="+mj-lt"/>
                </a:rPr>
                <a:t>稳固</a:t>
              </a:r>
              <a:endParaRPr lang="en-US" sz="3200" dirty="0">
                <a:gradFill>
                  <a:gsLst>
                    <a:gs pos="0">
                      <a:srgbClr val="FFFFFF"/>
                    </a:gs>
                    <a:gs pos="100000">
                      <a:srgbClr val="FFFFFF"/>
                    </a:gs>
                  </a:gsLst>
                  <a:lin ang="5400000" scaled="0"/>
                </a:gradFill>
                <a:latin typeface="+mj-lt"/>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07955" y="3210376"/>
              <a:ext cx="1196887" cy="717297"/>
            </a:xfrm>
            <a:prstGeom prst="rect">
              <a:avLst/>
            </a:prstGeom>
          </p:spPr>
        </p:pic>
      </p:grpSp>
      <p:sp>
        <p:nvSpPr>
          <p:cNvPr id="7" name="Title 6"/>
          <p:cNvSpPr>
            <a:spLocks noGrp="1"/>
          </p:cNvSpPr>
          <p:nvPr>
            <p:ph type="title"/>
          </p:nvPr>
        </p:nvSpPr>
        <p:spPr/>
        <p:txBody>
          <a:bodyPr/>
          <a:lstStyle/>
          <a:p>
            <a:r>
              <a:rPr lang="en-US" smtClean="0"/>
              <a:t>Windows Azure</a:t>
            </a:r>
            <a:endParaRPr lang="en-US" dirty="0"/>
          </a:p>
        </p:txBody>
      </p:sp>
    </p:spTree>
    <p:extLst>
      <p:ext uri="{BB962C8B-B14F-4D97-AF65-F5344CB8AC3E}">
        <p14:creationId xmlns:p14="http://schemas.microsoft.com/office/powerpoint/2010/main" val="499201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50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75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BEBA8EAE-BF5A-486C-A8C5-ECC9F3942E4B}">
                <a14:imgProps xmlns:a14="http://schemas.microsoft.com/office/drawing/2010/main">
                  <a14:imgLayer r:embed="rId4">
                    <a14:imgEffect>
                      <a14:artisticGlowEdges/>
                    </a14:imgEffect>
                  </a14:imgLayer>
                </a14:imgProps>
              </a:ext>
              <a:ext uri="{28A0092B-C50C-407E-A947-70E740481C1C}">
                <a14:useLocalDpi xmlns:a14="http://schemas.microsoft.com/office/drawing/2010/main" val="0"/>
              </a:ext>
            </a:extLst>
          </a:blip>
          <a:stretch>
            <a:fillRect/>
          </a:stretch>
        </p:blipFill>
        <p:spPr>
          <a:xfrm>
            <a:off x="7367482" y="540190"/>
            <a:ext cx="1616774" cy="5724659"/>
          </a:xfrm>
          <a:prstGeom prst="rect">
            <a:avLst/>
          </a:prstGeom>
        </p:spPr>
      </p:pic>
      <p:sp>
        <p:nvSpPr>
          <p:cNvPr id="4" name="Title 3"/>
          <p:cNvSpPr>
            <a:spLocks noGrp="1"/>
          </p:cNvSpPr>
          <p:nvPr>
            <p:ph type="title" idx="4294967295"/>
          </p:nvPr>
        </p:nvSpPr>
        <p:spPr>
          <a:xfrm>
            <a:off x="9336231" y="2654300"/>
            <a:ext cx="2759075" cy="664797"/>
          </a:xfrm>
        </p:spPr>
        <p:txBody>
          <a:bodyPr/>
          <a:lstStyle/>
          <a:p>
            <a:r>
              <a:rPr lang="zh-CN" altLang="en-US" sz="4800" dirty="0" smtClean="0"/>
              <a:t>全球范围</a:t>
            </a:r>
            <a:endParaRPr lang="en-US" sz="4800" dirty="0">
              <a:solidFill>
                <a:schemeClr val="bg1"/>
              </a:solidFill>
            </a:endParaRPr>
          </a:p>
        </p:txBody>
      </p:sp>
      <p:grpSp>
        <p:nvGrpSpPr>
          <p:cNvPr id="3" name="Group 2"/>
          <p:cNvGrpSpPr/>
          <p:nvPr/>
        </p:nvGrpSpPr>
        <p:grpSpPr>
          <a:xfrm>
            <a:off x="213655" y="1375119"/>
            <a:ext cx="8056121" cy="4461162"/>
            <a:chOff x="395371" y="1139688"/>
            <a:chExt cx="8399866" cy="4651514"/>
          </a:xfrm>
          <a:solidFill>
            <a:schemeClr val="tx1"/>
          </a:solidFill>
        </p:grpSpPr>
        <p:sp>
          <p:nvSpPr>
            <p:cNvPr id="26" name="Oval 9"/>
            <p:cNvSpPr>
              <a:spLocks noChangeAspect="1" noChangeArrowheads="1"/>
            </p:cNvSpPr>
            <p:nvPr userDrawn="1"/>
          </p:nvSpPr>
          <p:spPr bwMode="auto">
            <a:xfrm>
              <a:off x="2417310"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 name="Oval 10"/>
            <p:cNvSpPr>
              <a:spLocks noChangeAspect="1" noChangeArrowheads="1"/>
            </p:cNvSpPr>
            <p:nvPr userDrawn="1"/>
          </p:nvSpPr>
          <p:spPr bwMode="auto">
            <a:xfrm>
              <a:off x="2528886"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 name="Oval 11"/>
            <p:cNvSpPr>
              <a:spLocks noChangeAspect="1" noChangeArrowheads="1"/>
            </p:cNvSpPr>
            <p:nvPr userDrawn="1"/>
          </p:nvSpPr>
          <p:spPr bwMode="auto">
            <a:xfrm>
              <a:off x="264196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 name="Oval 12"/>
            <p:cNvSpPr>
              <a:spLocks noChangeAspect="1" noChangeArrowheads="1"/>
            </p:cNvSpPr>
            <p:nvPr userDrawn="1"/>
          </p:nvSpPr>
          <p:spPr bwMode="auto">
            <a:xfrm>
              <a:off x="2753545"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 name="Oval 13"/>
            <p:cNvSpPr>
              <a:spLocks noChangeAspect="1" noChangeArrowheads="1"/>
            </p:cNvSpPr>
            <p:nvPr userDrawn="1"/>
          </p:nvSpPr>
          <p:spPr bwMode="auto">
            <a:xfrm>
              <a:off x="309128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 name="Oval 14"/>
            <p:cNvSpPr>
              <a:spLocks noChangeAspect="1" noChangeArrowheads="1"/>
            </p:cNvSpPr>
            <p:nvPr userDrawn="1"/>
          </p:nvSpPr>
          <p:spPr bwMode="auto">
            <a:xfrm>
              <a:off x="320437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 name="Oval 15"/>
            <p:cNvSpPr>
              <a:spLocks noChangeAspect="1" noChangeArrowheads="1"/>
            </p:cNvSpPr>
            <p:nvPr userDrawn="1"/>
          </p:nvSpPr>
          <p:spPr bwMode="auto">
            <a:xfrm>
              <a:off x="331594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 name="Oval 16"/>
            <p:cNvSpPr>
              <a:spLocks noChangeAspect="1" noChangeArrowheads="1"/>
            </p:cNvSpPr>
            <p:nvPr userDrawn="1"/>
          </p:nvSpPr>
          <p:spPr bwMode="auto">
            <a:xfrm>
              <a:off x="3429033"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 name="Oval 17"/>
            <p:cNvSpPr>
              <a:spLocks noChangeAspect="1" noChangeArrowheads="1"/>
            </p:cNvSpPr>
            <p:nvPr userDrawn="1"/>
          </p:nvSpPr>
          <p:spPr bwMode="auto">
            <a:xfrm>
              <a:off x="354060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 name="Oval 18"/>
            <p:cNvSpPr>
              <a:spLocks noChangeAspect="1" noChangeArrowheads="1"/>
            </p:cNvSpPr>
            <p:nvPr userDrawn="1"/>
          </p:nvSpPr>
          <p:spPr bwMode="auto">
            <a:xfrm>
              <a:off x="365369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 name="Oval 19"/>
            <p:cNvSpPr>
              <a:spLocks noChangeAspect="1" noChangeArrowheads="1"/>
            </p:cNvSpPr>
            <p:nvPr userDrawn="1"/>
          </p:nvSpPr>
          <p:spPr bwMode="auto">
            <a:xfrm>
              <a:off x="376526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 name="Oval 20"/>
            <p:cNvSpPr>
              <a:spLocks noChangeAspect="1" noChangeArrowheads="1"/>
            </p:cNvSpPr>
            <p:nvPr userDrawn="1"/>
          </p:nvSpPr>
          <p:spPr bwMode="auto">
            <a:xfrm>
              <a:off x="3878352"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 name="Oval 21"/>
            <p:cNvSpPr>
              <a:spLocks noChangeAspect="1" noChangeArrowheads="1"/>
            </p:cNvSpPr>
            <p:nvPr userDrawn="1"/>
          </p:nvSpPr>
          <p:spPr bwMode="auto">
            <a:xfrm>
              <a:off x="3989928"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 name="Oval 22"/>
            <p:cNvSpPr>
              <a:spLocks noChangeAspect="1" noChangeArrowheads="1"/>
            </p:cNvSpPr>
            <p:nvPr userDrawn="1"/>
          </p:nvSpPr>
          <p:spPr bwMode="auto">
            <a:xfrm>
              <a:off x="6574270"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 name="Oval 23"/>
            <p:cNvSpPr>
              <a:spLocks noChangeAspect="1" noChangeArrowheads="1"/>
            </p:cNvSpPr>
            <p:nvPr userDrawn="1"/>
          </p:nvSpPr>
          <p:spPr bwMode="auto">
            <a:xfrm>
              <a:off x="219265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 name="Oval 24"/>
            <p:cNvSpPr>
              <a:spLocks noChangeAspect="1" noChangeArrowheads="1"/>
            </p:cNvSpPr>
            <p:nvPr userDrawn="1"/>
          </p:nvSpPr>
          <p:spPr bwMode="auto">
            <a:xfrm>
              <a:off x="2304226"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 name="Oval 25"/>
            <p:cNvSpPr>
              <a:spLocks noChangeAspect="1" noChangeArrowheads="1"/>
            </p:cNvSpPr>
            <p:nvPr userDrawn="1"/>
          </p:nvSpPr>
          <p:spPr bwMode="auto">
            <a:xfrm>
              <a:off x="241731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 name="Oval 26"/>
            <p:cNvSpPr>
              <a:spLocks noChangeAspect="1" noChangeArrowheads="1"/>
            </p:cNvSpPr>
            <p:nvPr userDrawn="1"/>
          </p:nvSpPr>
          <p:spPr bwMode="auto">
            <a:xfrm>
              <a:off x="252888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 name="Oval 27"/>
            <p:cNvSpPr>
              <a:spLocks noChangeAspect="1" noChangeArrowheads="1"/>
            </p:cNvSpPr>
            <p:nvPr userDrawn="1"/>
          </p:nvSpPr>
          <p:spPr bwMode="auto">
            <a:xfrm>
              <a:off x="264196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 name="Oval 28"/>
            <p:cNvSpPr>
              <a:spLocks noChangeAspect="1" noChangeArrowheads="1"/>
            </p:cNvSpPr>
            <p:nvPr userDrawn="1"/>
          </p:nvSpPr>
          <p:spPr bwMode="auto">
            <a:xfrm>
              <a:off x="286663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 name="Oval 29"/>
            <p:cNvSpPr>
              <a:spLocks noChangeAspect="1" noChangeArrowheads="1"/>
            </p:cNvSpPr>
            <p:nvPr userDrawn="1"/>
          </p:nvSpPr>
          <p:spPr bwMode="auto">
            <a:xfrm>
              <a:off x="297820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 name="Oval 30"/>
            <p:cNvSpPr>
              <a:spLocks noChangeAspect="1" noChangeArrowheads="1"/>
            </p:cNvSpPr>
            <p:nvPr userDrawn="1"/>
          </p:nvSpPr>
          <p:spPr bwMode="auto">
            <a:xfrm>
              <a:off x="309128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 name="Oval 31"/>
            <p:cNvSpPr>
              <a:spLocks noChangeAspect="1" noChangeArrowheads="1"/>
            </p:cNvSpPr>
            <p:nvPr userDrawn="1"/>
          </p:nvSpPr>
          <p:spPr bwMode="auto">
            <a:xfrm>
              <a:off x="320437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 name="Oval 32"/>
            <p:cNvSpPr>
              <a:spLocks noChangeAspect="1" noChangeArrowheads="1"/>
            </p:cNvSpPr>
            <p:nvPr userDrawn="1"/>
          </p:nvSpPr>
          <p:spPr bwMode="auto">
            <a:xfrm>
              <a:off x="331594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 name="Oval 33"/>
            <p:cNvSpPr>
              <a:spLocks noChangeAspect="1" noChangeArrowheads="1"/>
            </p:cNvSpPr>
            <p:nvPr userDrawn="1"/>
          </p:nvSpPr>
          <p:spPr bwMode="auto">
            <a:xfrm>
              <a:off x="3429033"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 name="Oval 34"/>
            <p:cNvSpPr>
              <a:spLocks noChangeAspect="1" noChangeArrowheads="1"/>
            </p:cNvSpPr>
            <p:nvPr userDrawn="1"/>
          </p:nvSpPr>
          <p:spPr bwMode="auto">
            <a:xfrm>
              <a:off x="354060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 name="Oval 35"/>
            <p:cNvSpPr>
              <a:spLocks noChangeAspect="1" noChangeArrowheads="1"/>
            </p:cNvSpPr>
            <p:nvPr userDrawn="1"/>
          </p:nvSpPr>
          <p:spPr bwMode="auto">
            <a:xfrm>
              <a:off x="365369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 name="Oval 36"/>
            <p:cNvSpPr>
              <a:spLocks noChangeAspect="1" noChangeArrowheads="1"/>
            </p:cNvSpPr>
            <p:nvPr userDrawn="1"/>
          </p:nvSpPr>
          <p:spPr bwMode="auto">
            <a:xfrm>
              <a:off x="376526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 name="Oval 37"/>
            <p:cNvSpPr>
              <a:spLocks noChangeAspect="1" noChangeArrowheads="1"/>
            </p:cNvSpPr>
            <p:nvPr userDrawn="1"/>
          </p:nvSpPr>
          <p:spPr bwMode="auto">
            <a:xfrm>
              <a:off x="387835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 name="Oval 38"/>
            <p:cNvSpPr>
              <a:spLocks noChangeAspect="1" noChangeArrowheads="1"/>
            </p:cNvSpPr>
            <p:nvPr userDrawn="1"/>
          </p:nvSpPr>
          <p:spPr bwMode="auto">
            <a:xfrm>
              <a:off x="4663908"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 name="Oval 39"/>
            <p:cNvSpPr>
              <a:spLocks noChangeAspect="1" noChangeArrowheads="1"/>
            </p:cNvSpPr>
            <p:nvPr userDrawn="1"/>
          </p:nvSpPr>
          <p:spPr bwMode="auto">
            <a:xfrm>
              <a:off x="477699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 name="Oval 40"/>
            <p:cNvSpPr>
              <a:spLocks noChangeAspect="1" noChangeArrowheads="1"/>
            </p:cNvSpPr>
            <p:nvPr userDrawn="1"/>
          </p:nvSpPr>
          <p:spPr bwMode="auto">
            <a:xfrm>
              <a:off x="6462694"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 name="Oval 41"/>
            <p:cNvSpPr>
              <a:spLocks noChangeAspect="1" noChangeArrowheads="1"/>
            </p:cNvSpPr>
            <p:nvPr userDrawn="1"/>
          </p:nvSpPr>
          <p:spPr bwMode="auto">
            <a:xfrm>
              <a:off x="657427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 name="Oval 42"/>
            <p:cNvSpPr>
              <a:spLocks noChangeAspect="1" noChangeArrowheads="1"/>
            </p:cNvSpPr>
            <p:nvPr userDrawn="1"/>
          </p:nvSpPr>
          <p:spPr bwMode="auto">
            <a:xfrm>
              <a:off x="6687355"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 name="Oval 43"/>
            <p:cNvSpPr>
              <a:spLocks noChangeAspect="1" noChangeArrowheads="1"/>
            </p:cNvSpPr>
            <p:nvPr userDrawn="1"/>
          </p:nvSpPr>
          <p:spPr bwMode="auto">
            <a:xfrm>
              <a:off x="151867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 name="Oval 44"/>
            <p:cNvSpPr>
              <a:spLocks noChangeAspect="1" noChangeArrowheads="1"/>
            </p:cNvSpPr>
            <p:nvPr userDrawn="1"/>
          </p:nvSpPr>
          <p:spPr bwMode="auto">
            <a:xfrm>
              <a:off x="1630247"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 name="Oval 45"/>
            <p:cNvSpPr>
              <a:spLocks noChangeAspect="1" noChangeArrowheads="1"/>
            </p:cNvSpPr>
            <p:nvPr userDrawn="1"/>
          </p:nvSpPr>
          <p:spPr bwMode="auto">
            <a:xfrm>
              <a:off x="174333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 name="Oval 46"/>
            <p:cNvSpPr>
              <a:spLocks noChangeAspect="1" noChangeArrowheads="1"/>
            </p:cNvSpPr>
            <p:nvPr userDrawn="1"/>
          </p:nvSpPr>
          <p:spPr bwMode="auto">
            <a:xfrm>
              <a:off x="185490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 name="Oval 47"/>
            <p:cNvSpPr>
              <a:spLocks noChangeAspect="1" noChangeArrowheads="1"/>
            </p:cNvSpPr>
            <p:nvPr userDrawn="1"/>
          </p:nvSpPr>
          <p:spPr bwMode="auto">
            <a:xfrm>
              <a:off x="196799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 name="Oval 48"/>
            <p:cNvSpPr>
              <a:spLocks noChangeAspect="1" noChangeArrowheads="1"/>
            </p:cNvSpPr>
            <p:nvPr userDrawn="1"/>
          </p:nvSpPr>
          <p:spPr bwMode="auto">
            <a:xfrm>
              <a:off x="219265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 name="Oval 49"/>
            <p:cNvSpPr>
              <a:spLocks noChangeAspect="1" noChangeArrowheads="1"/>
            </p:cNvSpPr>
            <p:nvPr userDrawn="1"/>
          </p:nvSpPr>
          <p:spPr bwMode="auto">
            <a:xfrm>
              <a:off x="230422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 name="Oval 50"/>
            <p:cNvSpPr>
              <a:spLocks noChangeAspect="1" noChangeArrowheads="1"/>
            </p:cNvSpPr>
            <p:nvPr userDrawn="1"/>
          </p:nvSpPr>
          <p:spPr bwMode="auto">
            <a:xfrm>
              <a:off x="241731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 name="Oval 51"/>
            <p:cNvSpPr>
              <a:spLocks noChangeAspect="1" noChangeArrowheads="1"/>
            </p:cNvSpPr>
            <p:nvPr userDrawn="1"/>
          </p:nvSpPr>
          <p:spPr bwMode="auto">
            <a:xfrm>
              <a:off x="252888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 name="Oval 52"/>
            <p:cNvSpPr>
              <a:spLocks noChangeAspect="1" noChangeArrowheads="1"/>
            </p:cNvSpPr>
            <p:nvPr userDrawn="1"/>
          </p:nvSpPr>
          <p:spPr bwMode="auto">
            <a:xfrm>
              <a:off x="2753545"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 name="Oval 53"/>
            <p:cNvSpPr>
              <a:spLocks noChangeAspect="1" noChangeArrowheads="1"/>
            </p:cNvSpPr>
            <p:nvPr userDrawn="1"/>
          </p:nvSpPr>
          <p:spPr bwMode="auto">
            <a:xfrm>
              <a:off x="286663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 name="Oval 54"/>
            <p:cNvSpPr>
              <a:spLocks noChangeAspect="1" noChangeArrowheads="1"/>
            </p:cNvSpPr>
            <p:nvPr userDrawn="1"/>
          </p:nvSpPr>
          <p:spPr bwMode="auto">
            <a:xfrm>
              <a:off x="297820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 name="Oval 55"/>
            <p:cNvSpPr>
              <a:spLocks noChangeAspect="1" noChangeArrowheads="1"/>
            </p:cNvSpPr>
            <p:nvPr userDrawn="1"/>
          </p:nvSpPr>
          <p:spPr bwMode="auto">
            <a:xfrm>
              <a:off x="309128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 name="Oval 56"/>
            <p:cNvSpPr>
              <a:spLocks noChangeAspect="1" noChangeArrowheads="1"/>
            </p:cNvSpPr>
            <p:nvPr userDrawn="1"/>
          </p:nvSpPr>
          <p:spPr bwMode="auto">
            <a:xfrm>
              <a:off x="320437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 name="Oval 57"/>
            <p:cNvSpPr>
              <a:spLocks noChangeAspect="1" noChangeArrowheads="1"/>
            </p:cNvSpPr>
            <p:nvPr userDrawn="1"/>
          </p:nvSpPr>
          <p:spPr bwMode="auto">
            <a:xfrm>
              <a:off x="331594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 name="Oval 58"/>
            <p:cNvSpPr>
              <a:spLocks noChangeAspect="1" noChangeArrowheads="1"/>
            </p:cNvSpPr>
            <p:nvPr userDrawn="1"/>
          </p:nvSpPr>
          <p:spPr bwMode="auto">
            <a:xfrm>
              <a:off x="3429033"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 name="Oval 59"/>
            <p:cNvSpPr>
              <a:spLocks noChangeAspect="1" noChangeArrowheads="1"/>
            </p:cNvSpPr>
            <p:nvPr userDrawn="1"/>
          </p:nvSpPr>
          <p:spPr bwMode="auto">
            <a:xfrm>
              <a:off x="354060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 name="Oval 60"/>
            <p:cNvSpPr>
              <a:spLocks noChangeAspect="1" noChangeArrowheads="1"/>
            </p:cNvSpPr>
            <p:nvPr userDrawn="1"/>
          </p:nvSpPr>
          <p:spPr bwMode="auto">
            <a:xfrm>
              <a:off x="365369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 name="Oval 61"/>
            <p:cNvSpPr>
              <a:spLocks noChangeAspect="1" noChangeArrowheads="1"/>
            </p:cNvSpPr>
            <p:nvPr userDrawn="1"/>
          </p:nvSpPr>
          <p:spPr bwMode="auto">
            <a:xfrm>
              <a:off x="376526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 name="Oval 62"/>
            <p:cNvSpPr>
              <a:spLocks noChangeAspect="1" noChangeArrowheads="1"/>
            </p:cNvSpPr>
            <p:nvPr userDrawn="1"/>
          </p:nvSpPr>
          <p:spPr bwMode="auto">
            <a:xfrm>
              <a:off x="4663908"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 name="Oval 63"/>
            <p:cNvSpPr>
              <a:spLocks noChangeAspect="1" noChangeArrowheads="1"/>
            </p:cNvSpPr>
            <p:nvPr userDrawn="1"/>
          </p:nvSpPr>
          <p:spPr bwMode="auto">
            <a:xfrm>
              <a:off x="6687355"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 name="Oval 64"/>
            <p:cNvSpPr>
              <a:spLocks noChangeAspect="1" noChangeArrowheads="1"/>
            </p:cNvSpPr>
            <p:nvPr userDrawn="1"/>
          </p:nvSpPr>
          <p:spPr bwMode="auto">
            <a:xfrm>
              <a:off x="679893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 name="Oval 65"/>
            <p:cNvSpPr>
              <a:spLocks noChangeAspect="1" noChangeArrowheads="1"/>
            </p:cNvSpPr>
            <p:nvPr userDrawn="1"/>
          </p:nvSpPr>
          <p:spPr bwMode="auto">
            <a:xfrm>
              <a:off x="140558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 name="Oval 66"/>
            <p:cNvSpPr>
              <a:spLocks noChangeAspect="1" noChangeArrowheads="1"/>
            </p:cNvSpPr>
            <p:nvPr userDrawn="1"/>
          </p:nvSpPr>
          <p:spPr bwMode="auto">
            <a:xfrm>
              <a:off x="151867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 name="Oval 67"/>
            <p:cNvSpPr>
              <a:spLocks noChangeAspect="1" noChangeArrowheads="1"/>
            </p:cNvSpPr>
            <p:nvPr userDrawn="1"/>
          </p:nvSpPr>
          <p:spPr bwMode="auto">
            <a:xfrm>
              <a:off x="1630247"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 name="Oval 68"/>
            <p:cNvSpPr>
              <a:spLocks noChangeAspect="1" noChangeArrowheads="1"/>
            </p:cNvSpPr>
            <p:nvPr userDrawn="1"/>
          </p:nvSpPr>
          <p:spPr bwMode="auto">
            <a:xfrm>
              <a:off x="174333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 name="Oval 69"/>
            <p:cNvSpPr>
              <a:spLocks noChangeAspect="1" noChangeArrowheads="1"/>
            </p:cNvSpPr>
            <p:nvPr userDrawn="1"/>
          </p:nvSpPr>
          <p:spPr bwMode="auto">
            <a:xfrm>
              <a:off x="185490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 name="Oval 70"/>
            <p:cNvSpPr>
              <a:spLocks noChangeAspect="1" noChangeArrowheads="1"/>
            </p:cNvSpPr>
            <p:nvPr userDrawn="1"/>
          </p:nvSpPr>
          <p:spPr bwMode="auto">
            <a:xfrm>
              <a:off x="196799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 name="Oval 71"/>
            <p:cNvSpPr>
              <a:spLocks noChangeAspect="1" noChangeArrowheads="1"/>
            </p:cNvSpPr>
            <p:nvPr userDrawn="1"/>
          </p:nvSpPr>
          <p:spPr bwMode="auto">
            <a:xfrm>
              <a:off x="207956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 name="Oval 72"/>
            <p:cNvSpPr>
              <a:spLocks noChangeAspect="1" noChangeArrowheads="1"/>
            </p:cNvSpPr>
            <p:nvPr userDrawn="1"/>
          </p:nvSpPr>
          <p:spPr bwMode="auto">
            <a:xfrm>
              <a:off x="219265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 name="Oval 73"/>
            <p:cNvSpPr>
              <a:spLocks noChangeAspect="1" noChangeArrowheads="1"/>
            </p:cNvSpPr>
            <p:nvPr userDrawn="1"/>
          </p:nvSpPr>
          <p:spPr bwMode="auto">
            <a:xfrm>
              <a:off x="230422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 name="Oval 74"/>
            <p:cNvSpPr>
              <a:spLocks noChangeAspect="1" noChangeArrowheads="1"/>
            </p:cNvSpPr>
            <p:nvPr userDrawn="1"/>
          </p:nvSpPr>
          <p:spPr bwMode="auto">
            <a:xfrm>
              <a:off x="241731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 name="Oval 75"/>
            <p:cNvSpPr>
              <a:spLocks noChangeAspect="1" noChangeArrowheads="1"/>
            </p:cNvSpPr>
            <p:nvPr userDrawn="1"/>
          </p:nvSpPr>
          <p:spPr bwMode="auto">
            <a:xfrm>
              <a:off x="2753545"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 name="Oval 76"/>
            <p:cNvSpPr>
              <a:spLocks noChangeAspect="1" noChangeArrowheads="1"/>
            </p:cNvSpPr>
            <p:nvPr userDrawn="1"/>
          </p:nvSpPr>
          <p:spPr bwMode="auto">
            <a:xfrm>
              <a:off x="286663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 name="Oval 77"/>
            <p:cNvSpPr>
              <a:spLocks noChangeAspect="1" noChangeArrowheads="1"/>
            </p:cNvSpPr>
            <p:nvPr userDrawn="1"/>
          </p:nvSpPr>
          <p:spPr bwMode="auto">
            <a:xfrm>
              <a:off x="297820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 name="Oval 78"/>
            <p:cNvSpPr>
              <a:spLocks noChangeAspect="1" noChangeArrowheads="1"/>
            </p:cNvSpPr>
            <p:nvPr userDrawn="1"/>
          </p:nvSpPr>
          <p:spPr bwMode="auto">
            <a:xfrm>
              <a:off x="309128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 name="Oval 79"/>
            <p:cNvSpPr>
              <a:spLocks noChangeAspect="1" noChangeArrowheads="1"/>
            </p:cNvSpPr>
            <p:nvPr userDrawn="1"/>
          </p:nvSpPr>
          <p:spPr bwMode="auto">
            <a:xfrm>
              <a:off x="320437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 name="Oval 80"/>
            <p:cNvSpPr>
              <a:spLocks noChangeAspect="1" noChangeArrowheads="1"/>
            </p:cNvSpPr>
            <p:nvPr userDrawn="1"/>
          </p:nvSpPr>
          <p:spPr bwMode="auto">
            <a:xfrm>
              <a:off x="331594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 name="Oval 81"/>
            <p:cNvSpPr>
              <a:spLocks noChangeAspect="1" noChangeArrowheads="1"/>
            </p:cNvSpPr>
            <p:nvPr userDrawn="1"/>
          </p:nvSpPr>
          <p:spPr bwMode="auto">
            <a:xfrm>
              <a:off x="342903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 name="Oval 82"/>
            <p:cNvSpPr>
              <a:spLocks noChangeAspect="1" noChangeArrowheads="1"/>
            </p:cNvSpPr>
            <p:nvPr userDrawn="1"/>
          </p:nvSpPr>
          <p:spPr bwMode="auto">
            <a:xfrm>
              <a:off x="354060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 name="Oval 83"/>
            <p:cNvSpPr>
              <a:spLocks noChangeAspect="1" noChangeArrowheads="1"/>
            </p:cNvSpPr>
            <p:nvPr userDrawn="1"/>
          </p:nvSpPr>
          <p:spPr bwMode="auto">
            <a:xfrm>
              <a:off x="365369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 name="Oval 84"/>
            <p:cNvSpPr>
              <a:spLocks noChangeAspect="1" noChangeArrowheads="1"/>
            </p:cNvSpPr>
            <p:nvPr userDrawn="1"/>
          </p:nvSpPr>
          <p:spPr bwMode="auto">
            <a:xfrm>
              <a:off x="376526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 name="Oval 85"/>
            <p:cNvSpPr>
              <a:spLocks noChangeAspect="1" noChangeArrowheads="1"/>
            </p:cNvSpPr>
            <p:nvPr userDrawn="1"/>
          </p:nvSpPr>
          <p:spPr bwMode="auto">
            <a:xfrm>
              <a:off x="5787207"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 name="Oval 86"/>
            <p:cNvSpPr>
              <a:spLocks noChangeAspect="1" noChangeArrowheads="1"/>
            </p:cNvSpPr>
            <p:nvPr userDrawn="1"/>
          </p:nvSpPr>
          <p:spPr bwMode="auto">
            <a:xfrm>
              <a:off x="590029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 name="Oval 87"/>
            <p:cNvSpPr>
              <a:spLocks noChangeAspect="1" noChangeArrowheads="1"/>
            </p:cNvSpPr>
            <p:nvPr userDrawn="1"/>
          </p:nvSpPr>
          <p:spPr bwMode="auto">
            <a:xfrm>
              <a:off x="657427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6" name="Oval 88"/>
            <p:cNvSpPr>
              <a:spLocks noChangeAspect="1" noChangeArrowheads="1"/>
            </p:cNvSpPr>
            <p:nvPr userDrawn="1"/>
          </p:nvSpPr>
          <p:spPr bwMode="auto">
            <a:xfrm>
              <a:off x="6687355"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7" name="Oval 89"/>
            <p:cNvSpPr>
              <a:spLocks noChangeAspect="1" noChangeArrowheads="1"/>
            </p:cNvSpPr>
            <p:nvPr userDrawn="1"/>
          </p:nvSpPr>
          <p:spPr bwMode="auto">
            <a:xfrm>
              <a:off x="679893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8" name="Oval 90"/>
            <p:cNvSpPr>
              <a:spLocks noChangeAspect="1" noChangeArrowheads="1"/>
            </p:cNvSpPr>
            <p:nvPr userDrawn="1"/>
          </p:nvSpPr>
          <p:spPr bwMode="auto">
            <a:xfrm>
              <a:off x="6912014"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9" name="Oval 91"/>
            <p:cNvSpPr>
              <a:spLocks noChangeAspect="1" noChangeArrowheads="1"/>
            </p:cNvSpPr>
            <p:nvPr userDrawn="1"/>
          </p:nvSpPr>
          <p:spPr bwMode="auto">
            <a:xfrm>
              <a:off x="7585994"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0" name="Oval 92"/>
            <p:cNvSpPr>
              <a:spLocks noChangeAspect="1" noChangeArrowheads="1"/>
            </p:cNvSpPr>
            <p:nvPr userDrawn="1"/>
          </p:nvSpPr>
          <p:spPr bwMode="auto">
            <a:xfrm>
              <a:off x="769757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1" name="Oval 93"/>
            <p:cNvSpPr>
              <a:spLocks noChangeAspect="1" noChangeArrowheads="1"/>
            </p:cNvSpPr>
            <p:nvPr userDrawn="1"/>
          </p:nvSpPr>
          <p:spPr bwMode="auto">
            <a:xfrm>
              <a:off x="781065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2" name="Oval 94"/>
            <p:cNvSpPr>
              <a:spLocks noChangeAspect="1" noChangeArrowheads="1"/>
            </p:cNvSpPr>
            <p:nvPr userDrawn="1"/>
          </p:nvSpPr>
          <p:spPr bwMode="auto">
            <a:xfrm>
              <a:off x="140558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3" name="Oval 95"/>
            <p:cNvSpPr>
              <a:spLocks noChangeAspect="1" noChangeArrowheads="1"/>
            </p:cNvSpPr>
            <p:nvPr userDrawn="1"/>
          </p:nvSpPr>
          <p:spPr bwMode="auto">
            <a:xfrm>
              <a:off x="151867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4" name="Oval 96"/>
            <p:cNvSpPr>
              <a:spLocks noChangeAspect="1" noChangeArrowheads="1"/>
            </p:cNvSpPr>
            <p:nvPr userDrawn="1"/>
          </p:nvSpPr>
          <p:spPr bwMode="auto">
            <a:xfrm>
              <a:off x="1630247"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5" name="Oval 97"/>
            <p:cNvSpPr>
              <a:spLocks noChangeAspect="1" noChangeArrowheads="1"/>
            </p:cNvSpPr>
            <p:nvPr userDrawn="1"/>
          </p:nvSpPr>
          <p:spPr bwMode="auto">
            <a:xfrm>
              <a:off x="174333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6" name="Oval 98"/>
            <p:cNvSpPr>
              <a:spLocks noChangeAspect="1" noChangeArrowheads="1"/>
            </p:cNvSpPr>
            <p:nvPr userDrawn="1"/>
          </p:nvSpPr>
          <p:spPr bwMode="auto">
            <a:xfrm>
              <a:off x="185490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7" name="Oval 99"/>
            <p:cNvSpPr>
              <a:spLocks noChangeAspect="1" noChangeArrowheads="1"/>
            </p:cNvSpPr>
            <p:nvPr userDrawn="1"/>
          </p:nvSpPr>
          <p:spPr bwMode="auto">
            <a:xfrm>
              <a:off x="196799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8" name="Oval 100"/>
            <p:cNvSpPr>
              <a:spLocks noChangeAspect="1" noChangeArrowheads="1"/>
            </p:cNvSpPr>
            <p:nvPr userDrawn="1"/>
          </p:nvSpPr>
          <p:spPr bwMode="auto">
            <a:xfrm>
              <a:off x="2079566"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39" name="Oval 101"/>
            <p:cNvSpPr>
              <a:spLocks noChangeAspect="1" noChangeArrowheads="1"/>
            </p:cNvSpPr>
            <p:nvPr userDrawn="1"/>
          </p:nvSpPr>
          <p:spPr bwMode="auto">
            <a:xfrm>
              <a:off x="219265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0" name="Oval 102"/>
            <p:cNvSpPr>
              <a:spLocks noChangeAspect="1" noChangeArrowheads="1"/>
            </p:cNvSpPr>
            <p:nvPr userDrawn="1"/>
          </p:nvSpPr>
          <p:spPr bwMode="auto">
            <a:xfrm>
              <a:off x="230422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1" name="Oval 103"/>
            <p:cNvSpPr>
              <a:spLocks noChangeAspect="1" noChangeArrowheads="1"/>
            </p:cNvSpPr>
            <p:nvPr userDrawn="1"/>
          </p:nvSpPr>
          <p:spPr bwMode="auto">
            <a:xfrm>
              <a:off x="241731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2" name="Oval 104"/>
            <p:cNvSpPr>
              <a:spLocks noChangeAspect="1" noChangeArrowheads="1"/>
            </p:cNvSpPr>
            <p:nvPr userDrawn="1"/>
          </p:nvSpPr>
          <p:spPr bwMode="auto">
            <a:xfrm>
              <a:off x="309128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3" name="Oval 105"/>
            <p:cNvSpPr>
              <a:spLocks noChangeAspect="1" noChangeArrowheads="1"/>
            </p:cNvSpPr>
            <p:nvPr userDrawn="1"/>
          </p:nvSpPr>
          <p:spPr bwMode="auto">
            <a:xfrm>
              <a:off x="320437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4" name="Oval 106"/>
            <p:cNvSpPr>
              <a:spLocks noChangeAspect="1" noChangeArrowheads="1"/>
            </p:cNvSpPr>
            <p:nvPr userDrawn="1"/>
          </p:nvSpPr>
          <p:spPr bwMode="auto">
            <a:xfrm>
              <a:off x="331594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5" name="Oval 107"/>
            <p:cNvSpPr>
              <a:spLocks noChangeAspect="1" noChangeArrowheads="1"/>
            </p:cNvSpPr>
            <p:nvPr userDrawn="1"/>
          </p:nvSpPr>
          <p:spPr bwMode="auto">
            <a:xfrm>
              <a:off x="3429033"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6" name="Oval 108"/>
            <p:cNvSpPr>
              <a:spLocks noChangeAspect="1" noChangeArrowheads="1"/>
            </p:cNvSpPr>
            <p:nvPr userDrawn="1"/>
          </p:nvSpPr>
          <p:spPr bwMode="auto">
            <a:xfrm>
              <a:off x="354060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7" name="Oval 109"/>
            <p:cNvSpPr>
              <a:spLocks noChangeAspect="1" noChangeArrowheads="1"/>
            </p:cNvSpPr>
            <p:nvPr userDrawn="1"/>
          </p:nvSpPr>
          <p:spPr bwMode="auto">
            <a:xfrm>
              <a:off x="365369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8" name="Oval 110"/>
            <p:cNvSpPr>
              <a:spLocks noChangeAspect="1" noChangeArrowheads="1"/>
            </p:cNvSpPr>
            <p:nvPr userDrawn="1"/>
          </p:nvSpPr>
          <p:spPr bwMode="auto">
            <a:xfrm>
              <a:off x="376526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49" name="Oval 111"/>
            <p:cNvSpPr>
              <a:spLocks noChangeAspect="1" noChangeArrowheads="1"/>
            </p:cNvSpPr>
            <p:nvPr userDrawn="1"/>
          </p:nvSpPr>
          <p:spPr bwMode="auto">
            <a:xfrm>
              <a:off x="5675631"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0" name="Oval 112"/>
            <p:cNvSpPr>
              <a:spLocks noChangeAspect="1" noChangeArrowheads="1"/>
            </p:cNvSpPr>
            <p:nvPr userDrawn="1"/>
          </p:nvSpPr>
          <p:spPr bwMode="auto">
            <a:xfrm>
              <a:off x="623803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1" name="Oval 113"/>
            <p:cNvSpPr>
              <a:spLocks noChangeAspect="1" noChangeArrowheads="1"/>
            </p:cNvSpPr>
            <p:nvPr userDrawn="1"/>
          </p:nvSpPr>
          <p:spPr bwMode="auto">
            <a:xfrm>
              <a:off x="634961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2" name="Oval 114"/>
            <p:cNvSpPr>
              <a:spLocks noChangeAspect="1" noChangeArrowheads="1"/>
            </p:cNvSpPr>
            <p:nvPr userDrawn="1"/>
          </p:nvSpPr>
          <p:spPr bwMode="auto">
            <a:xfrm>
              <a:off x="646269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3" name="Oval 115"/>
            <p:cNvSpPr>
              <a:spLocks noChangeAspect="1" noChangeArrowheads="1"/>
            </p:cNvSpPr>
            <p:nvPr userDrawn="1"/>
          </p:nvSpPr>
          <p:spPr bwMode="auto">
            <a:xfrm>
              <a:off x="657427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4" name="Oval 116"/>
            <p:cNvSpPr>
              <a:spLocks noChangeAspect="1" noChangeArrowheads="1"/>
            </p:cNvSpPr>
            <p:nvPr userDrawn="1"/>
          </p:nvSpPr>
          <p:spPr bwMode="auto">
            <a:xfrm>
              <a:off x="668735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5" name="Oval 117"/>
            <p:cNvSpPr>
              <a:spLocks noChangeAspect="1" noChangeArrowheads="1"/>
            </p:cNvSpPr>
            <p:nvPr userDrawn="1"/>
          </p:nvSpPr>
          <p:spPr bwMode="auto">
            <a:xfrm>
              <a:off x="679893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6" name="Oval 118"/>
            <p:cNvSpPr>
              <a:spLocks noChangeAspect="1" noChangeArrowheads="1"/>
            </p:cNvSpPr>
            <p:nvPr userDrawn="1"/>
          </p:nvSpPr>
          <p:spPr bwMode="auto">
            <a:xfrm>
              <a:off x="691201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7" name="Oval 119"/>
            <p:cNvSpPr>
              <a:spLocks noChangeAspect="1" noChangeArrowheads="1"/>
            </p:cNvSpPr>
            <p:nvPr userDrawn="1"/>
          </p:nvSpPr>
          <p:spPr bwMode="auto">
            <a:xfrm>
              <a:off x="702359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8" name="Oval 120"/>
            <p:cNvSpPr>
              <a:spLocks noChangeAspect="1" noChangeArrowheads="1"/>
            </p:cNvSpPr>
            <p:nvPr userDrawn="1"/>
          </p:nvSpPr>
          <p:spPr bwMode="auto">
            <a:xfrm>
              <a:off x="713667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59" name="Oval 121"/>
            <p:cNvSpPr>
              <a:spLocks noChangeAspect="1" noChangeArrowheads="1"/>
            </p:cNvSpPr>
            <p:nvPr userDrawn="1"/>
          </p:nvSpPr>
          <p:spPr bwMode="auto">
            <a:xfrm>
              <a:off x="724825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0" name="Oval 122"/>
            <p:cNvSpPr>
              <a:spLocks noChangeAspect="1" noChangeArrowheads="1"/>
            </p:cNvSpPr>
            <p:nvPr userDrawn="1"/>
          </p:nvSpPr>
          <p:spPr bwMode="auto">
            <a:xfrm>
              <a:off x="758599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1" name="Oval 123"/>
            <p:cNvSpPr>
              <a:spLocks noChangeAspect="1" noChangeArrowheads="1"/>
            </p:cNvSpPr>
            <p:nvPr userDrawn="1"/>
          </p:nvSpPr>
          <p:spPr bwMode="auto">
            <a:xfrm>
              <a:off x="140558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2" name="Oval 124"/>
            <p:cNvSpPr>
              <a:spLocks noChangeAspect="1" noChangeArrowheads="1"/>
            </p:cNvSpPr>
            <p:nvPr userDrawn="1"/>
          </p:nvSpPr>
          <p:spPr bwMode="auto">
            <a:xfrm>
              <a:off x="151867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3" name="Oval 125"/>
            <p:cNvSpPr>
              <a:spLocks noChangeAspect="1" noChangeArrowheads="1"/>
            </p:cNvSpPr>
            <p:nvPr userDrawn="1"/>
          </p:nvSpPr>
          <p:spPr bwMode="auto">
            <a:xfrm>
              <a:off x="1630247"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4" name="Oval 126"/>
            <p:cNvSpPr>
              <a:spLocks noChangeAspect="1" noChangeArrowheads="1"/>
            </p:cNvSpPr>
            <p:nvPr userDrawn="1"/>
          </p:nvSpPr>
          <p:spPr bwMode="auto">
            <a:xfrm>
              <a:off x="174333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5" name="Oval 127"/>
            <p:cNvSpPr>
              <a:spLocks noChangeAspect="1" noChangeArrowheads="1"/>
            </p:cNvSpPr>
            <p:nvPr userDrawn="1"/>
          </p:nvSpPr>
          <p:spPr bwMode="auto">
            <a:xfrm>
              <a:off x="185490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6" name="Oval 128"/>
            <p:cNvSpPr>
              <a:spLocks noChangeAspect="1" noChangeArrowheads="1"/>
            </p:cNvSpPr>
            <p:nvPr userDrawn="1"/>
          </p:nvSpPr>
          <p:spPr bwMode="auto">
            <a:xfrm>
              <a:off x="196799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7" name="Oval 129"/>
            <p:cNvSpPr>
              <a:spLocks noChangeAspect="1" noChangeArrowheads="1"/>
            </p:cNvSpPr>
            <p:nvPr userDrawn="1"/>
          </p:nvSpPr>
          <p:spPr bwMode="auto">
            <a:xfrm>
              <a:off x="207956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8" name="Oval 130"/>
            <p:cNvSpPr>
              <a:spLocks noChangeAspect="1" noChangeArrowheads="1"/>
            </p:cNvSpPr>
            <p:nvPr userDrawn="1"/>
          </p:nvSpPr>
          <p:spPr bwMode="auto">
            <a:xfrm>
              <a:off x="219265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69" name="Oval 131"/>
            <p:cNvSpPr>
              <a:spLocks noChangeAspect="1" noChangeArrowheads="1"/>
            </p:cNvSpPr>
            <p:nvPr userDrawn="1"/>
          </p:nvSpPr>
          <p:spPr bwMode="auto">
            <a:xfrm>
              <a:off x="230422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0" name="Oval 132"/>
            <p:cNvSpPr>
              <a:spLocks noChangeAspect="1" noChangeArrowheads="1"/>
            </p:cNvSpPr>
            <p:nvPr userDrawn="1"/>
          </p:nvSpPr>
          <p:spPr bwMode="auto">
            <a:xfrm>
              <a:off x="241731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1" name="Oval 133"/>
            <p:cNvSpPr>
              <a:spLocks noChangeAspect="1" noChangeArrowheads="1"/>
            </p:cNvSpPr>
            <p:nvPr userDrawn="1"/>
          </p:nvSpPr>
          <p:spPr bwMode="auto">
            <a:xfrm>
              <a:off x="252888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2" name="Oval 134"/>
            <p:cNvSpPr>
              <a:spLocks noChangeAspect="1" noChangeArrowheads="1"/>
            </p:cNvSpPr>
            <p:nvPr userDrawn="1"/>
          </p:nvSpPr>
          <p:spPr bwMode="auto">
            <a:xfrm>
              <a:off x="309128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3" name="Oval 135"/>
            <p:cNvSpPr>
              <a:spLocks noChangeAspect="1" noChangeArrowheads="1"/>
            </p:cNvSpPr>
            <p:nvPr userDrawn="1"/>
          </p:nvSpPr>
          <p:spPr bwMode="auto">
            <a:xfrm>
              <a:off x="320437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4" name="Oval 136"/>
            <p:cNvSpPr>
              <a:spLocks noChangeAspect="1" noChangeArrowheads="1"/>
            </p:cNvSpPr>
            <p:nvPr userDrawn="1"/>
          </p:nvSpPr>
          <p:spPr bwMode="auto">
            <a:xfrm>
              <a:off x="331594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5" name="Oval 137"/>
            <p:cNvSpPr>
              <a:spLocks noChangeAspect="1" noChangeArrowheads="1"/>
            </p:cNvSpPr>
            <p:nvPr userDrawn="1"/>
          </p:nvSpPr>
          <p:spPr bwMode="auto">
            <a:xfrm>
              <a:off x="342903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6" name="Oval 138"/>
            <p:cNvSpPr>
              <a:spLocks noChangeAspect="1" noChangeArrowheads="1"/>
            </p:cNvSpPr>
            <p:nvPr userDrawn="1"/>
          </p:nvSpPr>
          <p:spPr bwMode="auto">
            <a:xfrm>
              <a:off x="354060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7" name="Oval 139"/>
            <p:cNvSpPr>
              <a:spLocks noChangeAspect="1" noChangeArrowheads="1"/>
            </p:cNvSpPr>
            <p:nvPr userDrawn="1"/>
          </p:nvSpPr>
          <p:spPr bwMode="auto">
            <a:xfrm>
              <a:off x="365369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8" name="Oval 140"/>
            <p:cNvSpPr>
              <a:spLocks noChangeAspect="1" noChangeArrowheads="1"/>
            </p:cNvSpPr>
            <p:nvPr userDrawn="1"/>
          </p:nvSpPr>
          <p:spPr bwMode="auto">
            <a:xfrm>
              <a:off x="376526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79" name="Oval 141"/>
            <p:cNvSpPr>
              <a:spLocks noChangeAspect="1" noChangeArrowheads="1"/>
            </p:cNvSpPr>
            <p:nvPr userDrawn="1"/>
          </p:nvSpPr>
          <p:spPr bwMode="auto">
            <a:xfrm>
              <a:off x="4776992"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0" name="Oval 142"/>
            <p:cNvSpPr>
              <a:spLocks noChangeAspect="1" noChangeArrowheads="1"/>
            </p:cNvSpPr>
            <p:nvPr userDrawn="1"/>
          </p:nvSpPr>
          <p:spPr bwMode="auto">
            <a:xfrm>
              <a:off x="4888568"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1" name="Oval 143"/>
            <p:cNvSpPr>
              <a:spLocks noChangeAspect="1" noChangeArrowheads="1"/>
            </p:cNvSpPr>
            <p:nvPr userDrawn="1"/>
          </p:nvSpPr>
          <p:spPr bwMode="auto">
            <a:xfrm>
              <a:off x="5001652"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2" name="Oval 144"/>
            <p:cNvSpPr>
              <a:spLocks noChangeAspect="1" noChangeArrowheads="1"/>
            </p:cNvSpPr>
            <p:nvPr userDrawn="1"/>
          </p:nvSpPr>
          <p:spPr bwMode="auto">
            <a:xfrm>
              <a:off x="5562548"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3" name="Oval 145"/>
            <p:cNvSpPr>
              <a:spLocks noChangeAspect="1" noChangeArrowheads="1"/>
            </p:cNvSpPr>
            <p:nvPr userDrawn="1"/>
          </p:nvSpPr>
          <p:spPr bwMode="auto">
            <a:xfrm>
              <a:off x="6013375"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4" name="Oval 146"/>
            <p:cNvSpPr>
              <a:spLocks noChangeAspect="1" noChangeArrowheads="1"/>
            </p:cNvSpPr>
            <p:nvPr userDrawn="1"/>
          </p:nvSpPr>
          <p:spPr bwMode="auto">
            <a:xfrm>
              <a:off x="6124951"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5" name="Oval 147"/>
            <p:cNvSpPr>
              <a:spLocks noChangeAspect="1" noChangeArrowheads="1"/>
            </p:cNvSpPr>
            <p:nvPr userDrawn="1"/>
          </p:nvSpPr>
          <p:spPr bwMode="auto">
            <a:xfrm>
              <a:off x="623803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6" name="Oval 148"/>
            <p:cNvSpPr>
              <a:spLocks noChangeAspect="1" noChangeArrowheads="1"/>
            </p:cNvSpPr>
            <p:nvPr userDrawn="1"/>
          </p:nvSpPr>
          <p:spPr bwMode="auto">
            <a:xfrm>
              <a:off x="634961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7" name="Oval 149"/>
            <p:cNvSpPr>
              <a:spLocks noChangeAspect="1" noChangeArrowheads="1"/>
            </p:cNvSpPr>
            <p:nvPr userDrawn="1"/>
          </p:nvSpPr>
          <p:spPr bwMode="auto">
            <a:xfrm>
              <a:off x="646269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8" name="Oval 150"/>
            <p:cNvSpPr>
              <a:spLocks noChangeAspect="1" noChangeArrowheads="1"/>
            </p:cNvSpPr>
            <p:nvPr userDrawn="1"/>
          </p:nvSpPr>
          <p:spPr bwMode="auto">
            <a:xfrm>
              <a:off x="657427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89" name="Oval 151"/>
            <p:cNvSpPr>
              <a:spLocks noChangeAspect="1" noChangeArrowheads="1"/>
            </p:cNvSpPr>
            <p:nvPr userDrawn="1"/>
          </p:nvSpPr>
          <p:spPr bwMode="auto">
            <a:xfrm>
              <a:off x="668735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0" name="Oval 152"/>
            <p:cNvSpPr>
              <a:spLocks noChangeAspect="1" noChangeArrowheads="1"/>
            </p:cNvSpPr>
            <p:nvPr userDrawn="1"/>
          </p:nvSpPr>
          <p:spPr bwMode="auto">
            <a:xfrm>
              <a:off x="679893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1" name="Oval 153"/>
            <p:cNvSpPr>
              <a:spLocks noChangeAspect="1" noChangeArrowheads="1"/>
            </p:cNvSpPr>
            <p:nvPr userDrawn="1"/>
          </p:nvSpPr>
          <p:spPr bwMode="auto">
            <a:xfrm>
              <a:off x="691201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2" name="Oval 154"/>
            <p:cNvSpPr>
              <a:spLocks noChangeAspect="1" noChangeArrowheads="1"/>
            </p:cNvSpPr>
            <p:nvPr userDrawn="1"/>
          </p:nvSpPr>
          <p:spPr bwMode="auto">
            <a:xfrm>
              <a:off x="702359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3" name="Oval 155"/>
            <p:cNvSpPr>
              <a:spLocks noChangeAspect="1" noChangeArrowheads="1"/>
            </p:cNvSpPr>
            <p:nvPr userDrawn="1"/>
          </p:nvSpPr>
          <p:spPr bwMode="auto">
            <a:xfrm>
              <a:off x="713667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4" name="Oval 156"/>
            <p:cNvSpPr>
              <a:spLocks noChangeAspect="1" noChangeArrowheads="1"/>
            </p:cNvSpPr>
            <p:nvPr userDrawn="1"/>
          </p:nvSpPr>
          <p:spPr bwMode="auto">
            <a:xfrm>
              <a:off x="724825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5" name="Oval 157"/>
            <p:cNvSpPr>
              <a:spLocks noChangeAspect="1" noChangeArrowheads="1"/>
            </p:cNvSpPr>
            <p:nvPr userDrawn="1"/>
          </p:nvSpPr>
          <p:spPr bwMode="auto">
            <a:xfrm>
              <a:off x="736133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6" name="Oval 158"/>
            <p:cNvSpPr>
              <a:spLocks noChangeAspect="1" noChangeArrowheads="1"/>
            </p:cNvSpPr>
            <p:nvPr userDrawn="1"/>
          </p:nvSpPr>
          <p:spPr bwMode="auto">
            <a:xfrm>
              <a:off x="747291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7" name="Oval 159"/>
            <p:cNvSpPr>
              <a:spLocks noChangeAspect="1" noChangeArrowheads="1"/>
            </p:cNvSpPr>
            <p:nvPr userDrawn="1"/>
          </p:nvSpPr>
          <p:spPr bwMode="auto">
            <a:xfrm>
              <a:off x="758599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8" name="Oval 160"/>
            <p:cNvSpPr>
              <a:spLocks noChangeAspect="1" noChangeArrowheads="1"/>
            </p:cNvSpPr>
            <p:nvPr userDrawn="1"/>
          </p:nvSpPr>
          <p:spPr bwMode="auto">
            <a:xfrm>
              <a:off x="769757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99" name="Oval 161"/>
            <p:cNvSpPr>
              <a:spLocks noChangeAspect="1" noChangeArrowheads="1"/>
            </p:cNvSpPr>
            <p:nvPr userDrawn="1"/>
          </p:nvSpPr>
          <p:spPr bwMode="auto">
            <a:xfrm>
              <a:off x="781065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0" name="Oval 162"/>
            <p:cNvSpPr>
              <a:spLocks noChangeAspect="1" noChangeArrowheads="1"/>
            </p:cNvSpPr>
            <p:nvPr userDrawn="1"/>
          </p:nvSpPr>
          <p:spPr bwMode="auto">
            <a:xfrm>
              <a:off x="84469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1" name="Oval 163"/>
            <p:cNvSpPr>
              <a:spLocks noChangeAspect="1" noChangeArrowheads="1"/>
            </p:cNvSpPr>
            <p:nvPr userDrawn="1"/>
          </p:nvSpPr>
          <p:spPr bwMode="auto">
            <a:xfrm>
              <a:off x="95626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2" name="Oval 164"/>
            <p:cNvSpPr>
              <a:spLocks noChangeAspect="1" noChangeArrowheads="1"/>
            </p:cNvSpPr>
            <p:nvPr userDrawn="1"/>
          </p:nvSpPr>
          <p:spPr bwMode="auto">
            <a:xfrm>
              <a:off x="106935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3" name="Oval 165"/>
            <p:cNvSpPr>
              <a:spLocks noChangeAspect="1" noChangeArrowheads="1"/>
            </p:cNvSpPr>
            <p:nvPr userDrawn="1"/>
          </p:nvSpPr>
          <p:spPr bwMode="auto">
            <a:xfrm>
              <a:off x="118092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4" name="Oval 166"/>
            <p:cNvSpPr>
              <a:spLocks noChangeAspect="1" noChangeArrowheads="1"/>
            </p:cNvSpPr>
            <p:nvPr userDrawn="1"/>
          </p:nvSpPr>
          <p:spPr bwMode="auto">
            <a:xfrm>
              <a:off x="12940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5" name="Oval 167"/>
            <p:cNvSpPr>
              <a:spLocks noChangeAspect="1" noChangeArrowheads="1"/>
            </p:cNvSpPr>
            <p:nvPr userDrawn="1"/>
          </p:nvSpPr>
          <p:spPr bwMode="auto">
            <a:xfrm>
              <a:off x="140558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6" name="Oval 168"/>
            <p:cNvSpPr>
              <a:spLocks noChangeAspect="1" noChangeArrowheads="1"/>
            </p:cNvSpPr>
            <p:nvPr userDrawn="1"/>
          </p:nvSpPr>
          <p:spPr bwMode="auto">
            <a:xfrm>
              <a:off x="151867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7" name="Oval 169"/>
            <p:cNvSpPr>
              <a:spLocks noChangeAspect="1" noChangeArrowheads="1"/>
            </p:cNvSpPr>
            <p:nvPr userDrawn="1"/>
          </p:nvSpPr>
          <p:spPr bwMode="auto">
            <a:xfrm>
              <a:off x="163024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8" name="Oval 170"/>
            <p:cNvSpPr>
              <a:spLocks noChangeAspect="1" noChangeArrowheads="1"/>
            </p:cNvSpPr>
            <p:nvPr userDrawn="1"/>
          </p:nvSpPr>
          <p:spPr bwMode="auto">
            <a:xfrm>
              <a:off x="174333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09" name="Oval 171"/>
            <p:cNvSpPr>
              <a:spLocks noChangeAspect="1" noChangeArrowheads="1"/>
            </p:cNvSpPr>
            <p:nvPr userDrawn="1"/>
          </p:nvSpPr>
          <p:spPr bwMode="auto">
            <a:xfrm>
              <a:off x="185490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0" name="Oval 172"/>
            <p:cNvSpPr>
              <a:spLocks noChangeAspect="1" noChangeArrowheads="1"/>
            </p:cNvSpPr>
            <p:nvPr userDrawn="1"/>
          </p:nvSpPr>
          <p:spPr bwMode="auto">
            <a:xfrm>
              <a:off x="19679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1" name="Oval 173"/>
            <p:cNvSpPr>
              <a:spLocks noChangeAspect="1" noChangeArrowheads="1"/>
            </p:cNvSpPr>
            <p:nvPr userDrawn="1"/>
          </p:nvSpPr>
          <p:spPr bwMode="auto">
            <a:xfrm>
              <a:off x="207956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2" name="Oval 174"/>
            <p:cNvSpPr>
              <a:spLocks noChangeAspect="1" noChangeArrowheads="1"/>
            </p:cNvSpPr>
            <p:nvPr userDrawn="1"/>
          </p:nvSpPr>
          <p:spPr bwMode="auto">
            <a:xfrm>
              <a:off x="219265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3" name="Oval 175"/>
            <p:cNvSpPr>
              <a:spLocks noChangeAspect="1" noChangeArrowheads="1"/>
            </p:cNvSpPr>
            <p:nvPr userDrawn="1"/>
          </p:nvSpPr>
          <p:spPr bwMode="auto">
            <a:xfrm>
              <a:off x="230422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4" name="Oval 176"/>
            <p:cNvSpPr>
              <a:spLocks noChangeAspect="1" noChangeArrowheads="1"/>
            </p:cNvSpPr>
            <p:nvPr userDrawn="1"/>
          </p:nvSpPr>
          <p:spPr bwMode="auto">
            <a:xfrm>
              <a:off x="241731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5" name="Oval 177"/>
            <p:cNvSpPr>
              <a:spLocks noChangeAspect="1" noChangeArrowheads="1"/>
            </p:cNvSpPr>
            <p:nvPr userDrawn="1"/>
          </p:nvSpPr>
          <p:spPr bwMode="auto">
            <a:xfrm>
              <a:off x="252888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6" name="Oval 178"/>
            <p:cNvSpPr>
              <a:spLocks noChangeAspect="1" noChangeArrowheads="1"/>
            </p:cNvSpPr>
            <p:nvPr userDrawn="1"/>
          </p:nvSpPr>
          <p:spPr bwMode="auto">
            <a:xfrm>
              <a:off x="264196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7" name="Oval 179"/>
            <p:cNvSpPr>
              <a:spLocks noChangeAspect="1" noChangeArrowheads="1"/>
            </p:cNvSpPr>
            <p:nvPr userDrawn="1"/>
          </p:nvSpPr>
          <p:spPr bwMode="auto">
            <a:xfrm>
              <a:off x="275354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8" name="Oval 180"/>
            <p:cNvSpPr>
              <a:spLocks noChangeAspect="1" noChangeArrowheads="1"/>
            </p:cNvSpPr>
            <p:nvPr userDrawn="1"/>
          </p:nvSpPr>
          <p:spPr bwMode="auto">
            <a:xfrm>
              <a:off x="320437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19" name="Oval 181"/>
            <p:cNvSpPr>
              <a:spLocks noChangeAspect="1" noChangeArrowheads="1"/>
            </p:cNvSpPr>
            <p:nvPr userDrawn="1"/>
          </p:nvSpPr>
          <p:spPr bwMode="auto">
            <a:xfrm>
              <a:off x="331594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0" name="Oval 182"/>
            <p:cNvSpPr>
              <a:spLocks noChangeAspect="1" noChangeArrowheads="1"/>
            </p:cNvSpPr>
            <p:nvPr userDrawn="1"/>
          </p:nvSpPr>
          <p:spPr bwMode="auto">
            <a:xfrm>
              <a:off x="342903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1" name="Oval 183"/>
            <p:cNvSpPr>
              <a:spLocks noChangeAspect="1" noChangeArrowheads="1"/>
            </p:cNvSpPr>
            <p:nvPr userDrawn="1"/>
          </p:nvSpPr>
          <p:spPr bwMode="auto">
            <a:xfrm>
              <a:off x="354060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2" name="Oval 184"/>
            <p:cNvSpPr>
              <a:spLocks noChangeAspect="1" noChangeArrowheads="1"/>
            </p:cNvSpPr>
            <p:nvPr userDrawn="1"/>
          </p:nvSpPr>
          <p:spPr bwMode="auto">
            <a:xfrm>
              <a:off x="365369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3" name="Oval 185"/>
            <p:cNvSpPr>
              <a:spLocks noChangeAspect="1" noChangeArrowheads="1"/>
            </p:cNvSpPr>
            <p:nvPr userDrawn="1"/>
          </p:nvSpPr>
          <p:spPr bwMode="auto">
            <a:xfrm>
              <a:off x="466390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4" name="Oval 186"/>
            <p:cNvSpPr>
              <a:spLocks noChangeAspect="1" noChangeArrowheads="1"/>
            </p:cNvSpPr>
            <p:nvPr userDrawn="1"/>
          </p:nvSpPr>
          <p:spPr bwMode="auto">
            <a:xfrm>
              <a:off x="4776992"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5" name="Oval 187"/>
            <p:cNvSpPr>
              <a:spLocks noChangeAspect="1" noChangeArrowheads="1"/>
            </p:cNvSpPr>
            <p:nvPr userDrawn="1"/>
          </p:nvSpPr>
          <p:spPr bwMode="auto">
            <a:xfrm>
              <a:off x="4888568"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6" name="Oval 188"/>
            <p:cNvSpPr>
              <a:spLocks noChangeAspect="1" noChangeArrowheads="1"/>
            </p:cNvSpPr>
            <p:nvPr userDrawn="1"/>
          </p:nvSpPr>
          <p:spPr bwMode="auto">
            <a:xfrm>
              <a:off x="5001652"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7" name="Oval 189"/>
            <p:cNvSpPr>
              <a:spLocks noChangeAspect="1" noChangeArrowheads="1"/>
            </p:cNvSpPr>
            <p:nvPr userDrawn="1"/>
          </p:nvSpPr>
          <p:spPr bwMode="auto">
            <a:xfrm>
              <a:off x="511322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8" name="Oval 190"/>
            <p:cNvSpPr>
              <a:spLocks noChangeAspect="1" noChangeArrowheads="1"/>
            </p:cNvSpPr>
            <p:nvPr userDrawn="1"/>
          </p:nvSpPr>
          <p:spPr bwMode="auto">
            <a:xfrm>
              <a:off x="556254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29" name="Oval 191"/>
            <p:cNvSpPr>
              <a:spLocks noChangeAspect="1" noChangeArrowheads="1"/>
            </p:cNvSpPr>
            <p:nvPr userDrawn="1"/>
          </p:nvSpPr>
          <p:spPr bwMode="auto">
            <a:xfrm>
              <a:off x="567563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0" name="Oval 192"/>
            <p:cNvSpPr>
              <a:spLocks noChangeAspect="1" noChangeArrowheads="1"/>
            </p:cNvSpPr>
            <p:nvPr userDrawn="1"/>
          </p:nvSpPr>
          <p:spPr bwMode="auto">
            <a:xfrm>
              <a:off x="578720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1" name="Oval 193"/>
            <p:cNvSpPr>
              <a:spLocks noChangeAspect="1" noChangeArrowheads="1"/>
            </p:cNvSpPr>
            <p:nvPr userDrawn="1"/>
          </p:nvSpPr>
          <p:spPr bwMode="auto">
            <a:xfrm>
              <a:off x="590029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2" name="Oval 194"/>
            <p:cNvSpPr>
              <a:spLocks noChangeAspect="1" noChangeArrowheads="1"/>
            </p:cNvSpPr>
            <p:nvPr userDrawn="1"/>
          </p:nvSpPr>
          <p:spPr bwMode="auto">
            <a:xfrm>
              <a:off x="601337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3" name="Oval 195"/>
            <p:cNvSpPr>
              <a:spLocks noChangeAspect="1" noChangeArrowheads="1"/>
            </p:cNvSpPr>
            <p:nvPr userDrawn="1"/>
          </p:nvSpPr>
          <p:spPr bwMode="auto">
            <a:xfrm>
              <a:off x="612495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4" name="Oval 196"/>
            <p:cNvSpPr>
              <a:spLocks noChangeAspect="1" noChangeArrowheads="1"/>
            </p:cNvSpPr>
            <p:nvPr userDrawn="1"/>
          </p:nvSpPr>
          <p:spPr bwMode="auto">
            <a:xfrm>
              <a:off x="623803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5" name="Oval 197"/>
            <p:cNvSpPr>
              <a:spLocks noChangeAspect="1" noChangeArrowheads="1"/>
            </p:cNvSpPr>
            <p:nvPr userDrawn="1"/>
          </p:nvSpPr>
          <p:spPr bwMode="auto">
            <a:xfrm>
              <a:off x="634961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6" name="Oval 198"/>
            <p:cNvSpPr>
              <a:spLocks noChangeAspect="1" noChangeArrowheads="1"/>
            </p:cNvSpPr>
            <p:nvPr userDrawn="1"/>
          </p:nvSpPr>
          <p:spPr bwMode="auto">
            <a:xfrm>
              <a:off x="646269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7" name="Oval 199"/>
            <p:cNvSpPr>
              <a:spLocks noChangeAspect="1" noChangeArrowheads="1"/>
            </p:cNvSpPr>
            <p:nvPr userDrawn="1"/>
          </p:nvSpPr>
          <p:spPr bwMode="auto">
            <a:xfrm>
              <a:off x="657427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8" name="Oval 200"/>
            <p:cNvSpPr>
              <a:spLocks noChangeAspect="1" noChangeArrowheads="1"/>
            </p:cNvSpPr>
            <p:nvPr userDrawn="1"/>
          </p:nvSpPr>
          <p:spPr bwMode="auto">
            <a:xfrm>
              <a:off x="668735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39" name="Oval 201"/>
            <p:cNvSpPr>
              <a:spLocks noChangeAspect="1" noChangeArrowheads="1"/>
            </p:cNvSpPr>
            <p:nvPr userDrawn="1"/>
          </p:nvSpPr>
          <p:spPr bwMode="auto">
            <a:xfrm>
              <a:off x="67989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0" name="Oval 202"/>
            <p:cNvSpPr>
              <a:spLocks noChangeAspect="1" noChangeArrowheads="1"/>
            </p:cNvSpPr>
            <p:nvPr userDrawn="1"/>
          </p:nvSpPr>
          <p:spPr bwMode="auto">
            <a:xfrm>
              <a:off x="691201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1" name="Oval 203"/>
            <p:cNvSpPr>
              <a:spLocks noChangeAspect="1" noChangeArrowheads="1"/>
            </p:cNvSpPr>
            <p:nvPr userDrawn="1"/>
          </p:nvSpPr>
          <p:spPr bwMode="auto">
            <a:xfrm>
              <a:off x="702359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2" name="Oval 204"/>
            <p:cNvSpPr>
              <a:spLocks noChangeAspect="1" noChangeArrowheads="1"/>
            </p:cNvSpPr>
            <p:nvPr userDrawn="1"/>
          </p:nvSpPr>
          <p:spPr bwMode="auto">
            <a:xfrm>
              <a:off x="713667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3" name="Oval 205"/>
            <p:cNvSpPr>
              <a:spLocks noChangeAspect="1" noChangeArrowheads="1"/>
            </p:cNvSpPr>
            <p:nvPr userDrawn="1"/>
          </p:nvSpPr>
          <p:spPr bwMode="auto">
            <a:xfrm>
              <a:off x="724825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4" name="Oval 206"/>
            <p:cNvSpPr>
              <a:spLocks noChangeAspect="1" noChangeArrowheads="1"/>
            </p:cNvSpPr>
            <p:nvPr userDrawn="1"/>
          </p:nvSpPr>
          <p:spPr bwMode="auto">
            <a:xfrm>
              <a:off x="736133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5" name="Oval 207"/>
            <p:cNvSpPr>
              <a:spLocks noChangeAspect="1" noChangeArrowheads="1"/>
            </p:cNvSpPr>
            <p:nvPr userDrawn="1"/>
          </p:nvSpPr>
          <p:spPr bwMode="auto">
            <a:xfrm>
              <a:off x="74729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6" name="Oval 208"/>
            <p:cNvSpPr>
              <a:spLocks noChangeAspect="1" noChangeArrowheads="1"/>
            </p:cNvSpPr>
            <p:nvPr userDrawn="1"/>
          </p:nvSpPr>
          <p:spPr bwMode="auto">
            <a:xfrm>
              <a:off x="758599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7" name="Oval 209"/>
            <p:cNvSpPr>
              <a:spLocks noChangeAspect="1" noChangeArrowheads="1"/>
            </p:cNvSpPr>
            <p:nvPr userDrawn="1"/>
          </p:nvSpPr>
          <p:spPr bwMode="auto">
            <a:xfrm>
              <a:off x="769757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8" name="Oval 210"/>
            <p:cNvSpPr>
              <a:spLocks noChangeAspect="1" noChangeArrowheads="1"/>
            </p:cNvSpPr>
            <p:nvPr userDrawn="1"/>
          </p:nvSpPr>
          <p:spPr bwMode="auto">
            <a:xfrm>
              <a:off x="781065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49" name="Oval 211"/>
            <p:cNvSpPr>
              <a:spLocks noChangeAspect="1" noChangeArrowheads="1"/>
            </p:cNvSpPr>
            <p:nvPr userDrawn="1"/>
          </p:nvSpPr>
          <p:spPr bwMode="auto">
            <a:xfrm>
              <a:off x="792222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0" name="Oval 212"/>
            <p:cNvSpPr>
              <a:spLocks noChangeAspect="1" noChangeArrowheads="1"/>
            </p:cNvSpPr>
            <p:nvPr userDrawn="1"/>
          </p:nvSpPr>
          <p:spPr bwMode="auto">
            <a:xfrm>
              <a:off x="803531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1" name="Oval 213"/>
            <p:cNvSpPr>
              <a:spLocks noChangeAspect="1" noChangeArrowheads="1"/>
            </p:cNvSpPr>
            <p:nvPr userDrawn="1"/>
          </p:nvSpPr>
          <p:spPr bwMode="auto">
            <a:xfrm>
              <a:off x="81468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2" name="Oval 214"/>
            <p:cNvSpPr>
              <a:spLocks noChangeAspect="1" noChangeArrowheads="1"/>
            </p:cNvSpPr>
            <p:nvPr userDrawn="1"/>
          </p:nvSpPr>
          <p:spPr bwMode="auto">
            <a:xfrm>
              <a:off x="825997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3" name="Oval 215"/>
            <p:cNvSpPr>
              <a:spLocks noChangeAspect="1" noChangeArrowheads="1"/>
            </p:cNvSpPr>
            <p:nvPr userDrawn="1"/>
          </p:nvSpPr>
          <p:spPr bwMode="auto">
            <a:xfrm>
              <a:off x="837154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4" name="Oval 216"/>
            <p:cNvSpPr>
              <a:spLocks noChangeAspect="1" noChangeArrowheads="1"/>
            </p:cNvSpPr>
            <p:nvPr userDrawn="1"/>
          </p:nvSpPr>
          <p:spPr bwMode="auto">
            <a:xfrm>
              <a:off x="848463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5" name="Oval 217"/>
            <p:cNvSpPr>
              <a:spLocks noChangeAspect="1" noChangeArrowheads="1"/>
            </p:cNvSpPr>
            <p:nvPr userDrawn="1"/>
          </p:nvSpPr>
          <p:spPr bwMode="auto">
            <a:xfrm>
              <a:off x="859620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6" name="Oval 218"/>
            <p:cNvSpPr>
              <a:spLocks noChangeAspect="1" noChangeArrowheads="1"/>
            </p:cNvSpPr>
            <p:nvPr userDrawn="1"/>
          </p:nvSpPr>
          <p:spPr bwMode="auto">
            <a:xfrm>
              <a:off x="50694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7" name="Oval 219"/>
            <p:cNvSpPr>
              <a:spLocks noChangeAspect="1" noChangeArrowheads="1"/>
            </p:cNvSpPr>
            <p:nvPr userDrawn="1"/>
          </p:nvSpPr>
          <p:spPr bwMode="auto">
            <a:xfrm>
              <a:off x="6200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8" name="Oval 220"/>
            <p:cNvSpPr>
              <a:spLocks noChangeAspect="1" noChangeArrowheads="1"/>
            </p:cNvSpPr>
            <p:nvPr userDrawn="1"/>
          </p:nvSpPr>
          <p:spPr bwMode="auto">
            <a:xfrm>
              <a:off x="73160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59" name="Oval 221"/>
            <p:cNvSpPr>
              <a:spLocks noChangeAspect="1" noChangeArrowheads="1"/>
            </p:cNvSpPr>
            <p:nvPr userDrawn="1"/>
          </p:nvSpPr>
          <p:spPr bwMode="auto">
            <a:xfrm>
              <a:off x="84469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0" name="Oval 222"/>
            <p:cNvSpPr>
              <a:spLocks noChangeAspect="1" noChangeArrowheads="1"/>
            </p:cNvSpPr>
            <p:nvPr userDrawn="1"/>
          </p:nvSpPr>
          <p:spPr bwMode="auto">
            <a:xfrm>
              <a:off x="95626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1" name="Oval 223"/>
            <p:cNvSpPr>
              <a:spLocks noChangeAspect="1" noChangeArrowheads="1"/>
            </p:cNvSpPr>
            <p:nvPr userDrawn="1"/>
          </p:nvSpPr>
          <p:spPr bwMode="auto">
            <a:xfrm>
              <a:off x="106935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2" name="Oval 224"/>
            <p:cNvSpPr>
              <a:spLocks noChangeAspect="1" noChangeArrowheads="1"/>
            </p:cNvSpPr>
            <p:nvPr userDrawn="1"/>
          </p:nvSpPr>
          <p:spPr bwMode="auto">
            <a:xfrm>
              <a:off x="118092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3" name="Oval 225"/>
            <p:cNvSpPr>
              <a:spLocks noChangeAspect="1" noChangeArrowheads="1"/>
            </p:cNvSpPr>
            <p:nvPr userDrawn="1"/>
          </p:nvSpPr>
          <p:spPr bwMode="auto">
            <a:xfrm>
              <a:off x="12940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4" name="Oval 226"/>
            <p:cNvSpPr>
              <a:spLocks noChangeAspect="1" noChangeArrowheads="1"/>
            </p:cNvSpPr>
            <p:nvPr userDrawn="1"/>
          </p:nvSpPr>
          <p:spPr bwMode="auto">
            <a:xfrm>
              <a:off x="140558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5" name="Oval 227"/>
            <p:cNvSpPr>
              <a:spLocks noChangeAspect="1" noChangeArrowheads="1"/>
            </p:cNvSpPr>
            <p:nvPr userDrawn="1"/>
          </p:nvSpPr>
          <p:spPr bwMode="auto">
            <a:xfrm>
              <a:off x="151867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6" name="Oval 228"/>
            <p:cNvSpPr>
              <a:spLocks noChangeAspect="1" noChangeArrowheads="1"/>
            </p:cNvSpPr>
            <p:nvPr userDrawn="1"/>
          </p:nvSpPr>
          <p:spPr bwMode="auto">
            <a:xfrm>
              <a:off x="163024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7" name="Oval 229"/>
            <p:cNvSpPr>
              <a:spLocks noChangeAspect="1" noChangeArrowheads="1"/>
            </p:cNvSpPr>
            <p:nvPr userDrawn="1"/>
          </p:nvSpPr>
          <p:spPr bwMode="auto">
            <a:xfrm>
              <a:off x="174333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8" name="Oval 230"/>
            <p:cNvSpPr>
              <a:spLocks noChangeAspect="1" noChangeArrowheads="1"/>
            </p:cNvSpPr>
            <p:nvPr userDrawn="1"/>
          </p:nvSpPr>
          <p:spPr bwMode="auto">
            <a:xfrm>
              <a:off x="185490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69" name="Oval 231"/>
            <p:cNvSpPr>
              <a:spLocks noChangeAspect="1" noChangeArrowheads="1"/>
            </p:cNvSpPr>
            <p:nvPr userDrawn="1"/>
          </p:nvSpPr>
          <p:spPr bwMode="auto">
            <a:xfrm>
              <a:off x="19679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0" name="Oval 232"/>
            <p:cNvSpPr>
              <a:spLocks noChangeAspect="1" noChangeArrowheads="1"/>
            </p:cNvSpPr>
            <p:nvPr userDrawn="1"/>
          </p:nvSpPr>
          <p:spPr bwMode="auto">
            <a:xfrm>
              <a:off x="207956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1" name="Oval 233"/>
            <p:cNvSpPr>
              <a:spLocks noChangeAspect="1" noChangeArrowheads="1"/>
            </p:cNvSpPr>
            <p:nvPr userDrawn="1"/>
          </p:nvSpPr>
          <p:spPr bwMode="auto">
            <a:xfrm>
              <a:off x="219265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2" name="Oval 234"/>
            <p:cNvSpPr>
              <a:spLocks noChangeAspect="1" noChangeArrowheads="1"/>
            </p:cNvSpPr>
            <p:nvPr userDrawn="1"/>
          </p:nvSpPr>
          <p:spPr bwMode="auto">
            <a:xfrm>
              <a:off x="230422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3" name="Oval 235"/>
            <p:cNvSpPr>
              <a:spLocks noChangeAspect="1" noChangeArrowheads="1"/>
            </p:cNvSpPr>
            <p:nvPr userDrawn="1"/>
          </p:nvSpPr>
          <p:spPr bwMode="auto">
            <a:xfrm>
              <a:off x="252888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4" name="Oval 236"/>
            <p:cNvSpPr>
              <a:spLocks noChangeAspect="1" noChangeArrowheads="1"/>
            </p:cNvSpPr>
            <p:nvPr userDrawn="1"/>
          </p:nvSpPr>
          <p:spPr bwMode="auto">
            <a:xfrm>
              <a:off x="264196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5" name="Oval 237"/>
            <p:cNvSpPr>
              <a:spLocks noChangeAspect="1" noChangeArrowheads="1"/>
            </p:cNvSpPr>
            <p:nvPr userDrawn="1"/>
          </p:nvSpPr>
          <p:spPr bwMode="auto">
            <a:xfrm>
              <a:off x="275354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6" name="Oval 238"/>
            <p:cNvSpPr>
              <a:spLocks noChangeAspect="1" noChangeArrowheads="1"/>
            </p:cNvSpPr>
            <p:nvPr userDrawn="1"/>
          </p:nvSpPr>
          <p:spPr bwMode="auto">
            <a:xfrm>
              <a:off x="320437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7" name="Oval 239"/>
            <p:cNvSpPr>
              <a:spLocks noChangeAspect="1" noChangeArrowheads="1"/>
            </p:cNvSpPr>
            <p:nvPr userDrawn="1"/>
          </p:nvSpPr>
          <p:spPr bwMode="auto">
            <a:xfrm>
              <a:off x="331594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8" name="Oval 240"/>
            <p:cNvSpPr>
              <a:spLocks noChangeAspect="1" noChangeArrowheads="1"/>
            </p:cNvSpPr>
            <p:nvPr userDrawn="1"/>
          </p:nvSpPr>
          <p:spPr bwMode="auto">
            <a:xfrm>
              <a:off x="342903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79" name="Oval 241"/>
            <p:cNvSpPr>
              <a:spLocks noChangeAspect="1" noChangeArrowheads="1"/>
            </p:cNvSpPr>
            <p:nvPr userDrawn="1"/>
          </p:nvSpPr>
          <p:spPr bwMode="auto">
            <a:xfrm>
              <a:off x="387835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0" name="Oval 242"/>
            <p:cNvSpPr>
              <a:spLocks noChangeAspect="1" noChangeArrowheads="1"/>
            </p:cNvSpPr>
            <p:nvPr userDrawn="1"/>
          </p:nvSpPr>
          <p:spPr bwMode="auto">
            <a:xfrm>
              <a:off x="466390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1" name="Oval 243"/>
            <p:cNvSpPr>
              <a:spLocks noChangeAspect="1" noChangeArrowheads="1"/>
            </p:cNvSpPr>
            <p:nvPr userDrawn="1"/>
          </p:nvSpPr>
          <p:spPr bwMode="auto">
            <a:xfrm>
              <a:off x="477699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2" name="Oval 244"/>
            <p:cNvSpPr>
              <a:spLocks noChangeAspect="1" noChangeArrowheads="1"/>
            </p:cNvSpPr>
            <p:nvPr userDrawn="1"/>
          </p:nvSpPr>
          <p:spPr bwMode="auto">
            <a:xfrm>
              <a:off x="4888568"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3" name="Oval 245"/>
            <p:cNvSpPr>
              <a:spLocks noChangeAspect="1" noChangeArrowheads="1"/>
            </p:cNvSpPr>
            <p:nvPr userDrawn="1"/>
          </p:nvSpPr>
          <p:spPr bwMode="auto">
            <a:xfrm>
              <a:off x="500165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4" name="Oval 246"/>
            <p:cNvSpPr>
              <a:spLocks noChangeAspect="1" noChangeArrowheads="1"/>
            </p:cNvSpPr>
            <p:nvPr userDrawn="1"/>
          </p:nvSpPr>
          <p:spPr bwMode="auto">
            <a:xfrm>
              <a:off x="511322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5" name="Oval 247"/>
            <p:cNvSpPr>
              <a:spLocks noChangeAspect="1" noChangeArrowheads="1"/>
            </p:cNvSpPr>
            <p:nvPr userDrawn="1"/>
          </p:nvSpPr>
          <p:spPr bwMode="auto">
            <a:xfrm>
              <a:off x="522631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6" name="Oval 248"/>
            <p:cNvSpPr>
              <a:spLocks noChangeAspect="1" noChangeArrowheads="1"/>
            </p:cNvSpPr>
            <p:nvPr userDrawn="1"/>
          </p:nvSpPr>
          <p:spPr bwMode="auto">
            <a:xfrm>
              <a:off x="533788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7" name="Oval 249"/>
            <p:cNvSpPr>
              <a:spLocks noChangeAspect="1" noChangeArrowheads="1"/>
            </p:cNvSpPr>
            <p:nvPr userDrawn="1"/>
          </p:nvSpPr>
          <p:spPr bwMode="auto">
            <a:xfrm>
              <a:off x="545097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8" name="Oval 250"/>
            <p:cNvSpPr>
              <a:spLocks noChangeAspect="1" noChangeArrowheads="1"/>
            </p:cNvSpPr>
            <p:nvPr userDrawn="1"/>
          </p:nvSpPr>
          <p:spPr bwMode="auto">
            <a:xfrm>
              <a:off x="556254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89" name="Oval 251"/>
            <p:cNvSpPr>
              <a:spLocks noChangeAspect="1" noChangeArrowheads="1"/>
            </p:cNvSpPr>
            <p:nvPr userDrawn="1"/>
          </p:nvSpPr>
          <p:spPr bwMode="auto">
            <a:xfrm>
              <a:off x="567563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0" name="Oval 252"/>
            <p:cNvSpPr>
              <a:spLocks noChangeAspect="1" noChangeArrowheads="1"/>
            </p:cNvSpPr>
            <p:nvPr userDrawn="1"/>
          </p:nvSpPr>
          <p:spPr bwMode="auto">
            <a:xfrm>
              <a:off x="578720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1" name="Oval 253"/>
            <p:cNvSpPr>
              <a:spLocks noChangeAspect="1" noChangeArrowheads="1"/>
            </p:cNvSpPr>
            <p:nvPr userDrawn="1"/>
          </p:nvSpPr>
          <p:spPr bwMode="auto">
            <a:xfrm>
              <a:off x="590029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2" name="Oval 254"/>
            <p:cNvSpPr>
              <a:spLocks noChangeAspect="1" noChangeArrowheads="1"/>
            </p:cNvSpPr>
            <p:nvPr userDrawn="1"/>
          </p:nvSpPr>
          <p:spPr bwMode="auto">
            <a:xfrm>
              <a:off x="601337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3" name="Oval 255"/>
            <p:cNvSpPr>
              <a:spLocks noChangeAspect="1" noChangeArrowheads="1"/>
            </p:cNvSpPr>
            <p:nvPr userDrawn="1"/>
          </p:nvSpPr>
          <p:spPr bwMode="auto">
            <a:xfrm>
              <a:off x="612495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4" name="Oval 256"/>
            <p:cNvSpPr>
              <a:spLocks noChangeAspect="1" noChangeArrowheads="1"/>
            </p:cNvSpPr>
            <p:nvPr userDrawn="1"/>
          </p:nvSpPr>
          <p:spPr bwMode="auto">
            <a:xfrm>
              <a:off x="623803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5" name="Oval 257"/>
            <p:cNvSpPr>
              <a:spLocks noChangeAspect="1" noChangeArrowheads="1"/>
            </p:cNvSpPr>
            <p:nvPr userDrawn="1"/>
          </p:nvSpPr>
          <p:spPr bwMode="auto">
            <a:xfrm>
              <a:off x="634961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6" name="Oval 258"/>
            <p:cNvSpPr>
              <a:spLocks noChangeAspect="1" noChangeArrowheads="1"/>
            </p:cNvSpPr>
            <p:nvPr userDrawn="1"/>
          </p:nvSpPr>
          <p:spPr bwMode="auto">
            <a:xfrm>
              <a:off x="646269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7" name="Oval 259"/>
            <p:cNvSpPr>
              <a:spLocks noChangeAspect="1" noChangeArrowheads="1"/>
            </p:cNvSpPr>
            <p:nvPr userDrawn="1"/>
          </p:nvSpPr>
          <p:spPr bwMode="auto">
            <a:xfrm>
              <a:off x="657427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8" name="Oval 260"/>
            <p:cNvSpPr>
              <a:spLocks noChangeAspect="1" noChangeArrowheads="1"/>
            </p:cNvSpPr>
            <p:nvPr userDrawn="1"/>
          </p:nvSpPr>
          <p:spPr bwMode="auto">
            <a:xfrm>
              <a:off x="668735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299" name="Oval 261"/>
            <p:cNvSpPr>
              <a:spLocks noChangeAspect="1" noChangeArrowheads="1"/>
            </p:cNvSpPr>
            <p:nvPr userDrawn="1"/>
          </p:nvSpPr>
          <p:spPr bwMode="auto">
            <a:xfrm>
              <a:off x="67989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0" name="Oval 262"/>
            <p:cNvSpPr>
              <a:spLocks noChangeAspect="1" noChangeArrowheads="1"/>
            </p:cNvSpPr>
            <p:nvPr userDrawn="1"/>
          </p:nvSpPr>
          <p:spPr bwMode="auto">
            <a:xfrm>
              <a:off x="691201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1" name="Oval 263"/>
            <p:cNvSpPr>
              <a:spLocks noChangeAspect="1" noChangeArrowheads="1"/>
            </p:cNvSpPr>
            <p:nvPr userDrawn="1"/>
          </p:nvSpPr>
          <p:spPr bwMode="auto">
            <a:xfrm>
              <a:off x="702359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2" name="Oval 264"/>
            <p:cNvSpPr>
              <a:spLocks noChangeAspect="1" noChangeArrowheads="1"/>
            </p:cNvSpPr>
            <p:nvPr userDrawn="1"/>
          </p:nvSpPr>
          <p:spPr bwMode="auto">
            <a:xfrm>
              <a:off x="713667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3" name="Oval 265"/>
            <p:cNvSpPr>
              <a:spLocks noChangeAspect="1" noChangeArrowheads="1"/>
            </p:cNvSpPr>
            <p:nvPr userDrawn="1"/>
          </p:nvSpPr>
          <p:spPr bwMode="auto">
            <a:xfrm>
              <a:off x="724825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4" name="Oval 266"/>
            <p:cNvSpPr>
              <a:spLocks noChangeAspect="1" noChangeArrowheads="1"/>
            </p:cNvSpPr>
            <p:nvPr userDrawn="1"/>
          </p:nvSpPr>
          <p:spPr bwMode="auto">
            <a:xfrm>
              <a:off x="736133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5" name="Oval 267"/>
            <p:cNvSpPr>
              <a:spLocks noChangeAspect="1" noChangeArrowheads="1"/>
            </p:cNvSpPr>
            <p:nvPr userDrawn="1"/>
          </p:nvSpPr>
          <p:spPr bwMode="auto">
            <a:xfrm>
              <a:off x="74729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6" name="Oval 268"/>
            <p:cNvSpPr>
              <a:spLocks noChangeAspect="1" noChangeArrowheads="1"/>
            </p:cNvSpPr>
            <p:nvPr userDrawn="1"/>
          </p:nvSpPr>
          <p:spPr bwMode="auto">
            <a:xfrm>
              <a:off x="758599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7" name="Oval 269"/>
            <p:cNvSpPr>
              <a:spLocks noChangeAspect="1" noChangeArrowheads="1"/>
            </p:cNvSpPr>
            <p:nvPr userDrawn="1"/>
          </p:nvSpPr>
          <p:spPr bwMode="auto">
            <a:xfrm>
              <a:off x="769757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8" name="Oval 270"/>
            <p:cNvSpPr>
              <a:spLocks noChangeAspect="1" noChangeArrowheads="1"/>
            </p:cNvSpPr>
            <p:nvPr userDrawn="1"/>
          </p:nvSpPr>
          <p:spPr bwMode="auto">
            <a:xfrm>
              <a:off x="781065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09" name="Oval 271"/>
            <p:cNvSpPr>
              <a:spLocks noChangeAspect="1" noChangeArrowheads="1"/>
            </p:cNvSpPr>
            <p:nvPr userDrawn="1"/>
          </p:nvSpPr>
          <p:spPr bwMode="auto">
            <a:xfrm>
              <a:off x="792222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0" name="Oval 272"/>
            <p:cNvSpPr>
              <a:spLocks noChangeAspect="1" noChangeArrowheads="1"/>
            </p:cNvSpPr>
            <p:nvPr userDrawn="1"/>
          </p:nvSpPr>
          <p:spPr bwMode="auto">
            <a:xfrm>
              <a:off x="803531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1" name="Oval 273"/>
            <p:cNvSpPr>
              <a:spLocks noChangeAspect="1" noChangeArrowheads="1"/>
            </p:cNvSpPr>
            <p:nvPr userDrawn="1"/>
          </p:nvSpPr>
          <p:spPr bwMode="auto">
            <a:xfrm>
              <a:off x="81468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2" name="Oval 274"/>
            <p:cNvSpPr>
              <a:spLocks noChangeAspect="1" noChangeArrowheads="1"/>
            </p:cNvSpPr>
            <p:nvPr userDrawn="1"/>
          </p:nvSpPr>
          <p:spPr bwMode="auto">
            <a:xfrm>
              <a:off x="825997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3" name="Oval 275"/>
            <p:cNvSpPr>
              <a:spLocks noChangeAspect="1" noChangeArrowheads="1"/>
            </p:cNvSpPr>
            <p:nvPr userDrawn="1"/>
          </p:nvSpPr>
          <p:spPr bwMode="auto">
            <a:xfrm>
              <a:off x="837154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4" name="Oval 276"/>
            <p:cNvSpPr>
              <a:spLocks noChangeAspect="1" noChangeArrowheads="1"/>
            </p:cNvSpPr>
            <p:nvPr userDrawn="1"/>
          </p:nvSpPr>
          <p:spPr bwMode="auto">
            <a:xfrm>
              <a:off x="848463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5" name="Oval 277"/>
            <p:cNvSpPr>
              <a:spLocks noChangeAspect="1" noChangeArrowheads="1"/>
            </p:cNvSpPr>
            <p:nvPr userDrawn="1"/>
          </p:nvSpPr>
          <p:spPr bwMode="auto">
            <a:xfrm>
              <a:off x="859620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6" name="Oval 278"/>
            <p:cNvSpPr>
              <a:spLocks noChangeAspect="1" noChangeArrowheads="1"/>
            </p:cNvSpPr>
            <p:nvPr userDrawn="1"/>
          </p:nvSpPr>
          <p:spPr bwMode="auto">
            <a:xfrm>
              <a:off x="870929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7" name="Oval 279"/>
            <p:cNvSpPr>
              <a:spLocks noChangeAspect="1" noChangeArrowheads="1"/>
            </p:cNvSpPr>
            <p:nvPr userDrawn="1"/>
          </p:nvSpPr>
          <p:spPr bwMode="auto">
            <a:xfrm>
              <a:off x="50694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8" name="Oval 280"/>
            <p:cNvSpPr>
              <a:spLocks noChangeAspect="1" noChangeArrowheads="1"/>
            </p:cNvSpPr>
            <p:nvPr userDrawn="1"/>
          </p:nvSpPr>
          <p:spPr bwMode="auto">
            <a:xfrm>
              <a:off x="6200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19" name="Oval 281"/>
            <p:cNvSpPr>
              <a:spLocks noChangeAspect="1" noChangeArrowheads="1"/>
            </p:cNvSpPr>
            <p:nvPr userDrawn="1"/>
          </p:nvSpPr>
          <p:spPr bwMode="auto">
            <a:xfrm>
              <a:off x="73160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0" name="Oval 282"/>
            <p:cNvSpPr>
              <a:spLocks noChangeAspect="1" noChangeArrowheads="1"/>
            </p:cNvSpPr>
            <p:nvPr userDrawn="1"/>
          </p:nvSpPr>
          <p:spPr bwMode="auto">
            <a:xfrm>
              <a:off x="84469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1" name="Oval 283"/>
            <p:cNvSpPr>
              <a:spLocks noChangeAspect="1" noChangeArrowheads="1"/>
            </p:cNvSpPr>
            <p:nvPr userDrawn="1"/>
          </p:nvSpPr>
          <p:spPr bwMode="auto">
            <a:xfrm>
              <a:off x="95626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2" name="Oval 284"/>
            <p:cNvSpPr>
              <a:spLocks noChangeAspect="1" noChangeArrowheads="1"/>
            </p:cNvSpPr>
            <p:nvPr userDrawn="1"/>
          </p:nvSpPr>
          <p:spPr bwMode="auto">
            <a:xfrm>
              <a:off x="106935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3" name="Oval 285"/>
            <p:cNvSpPr>
              <a:spLocks noChangeAspect="1" noChangeArrowheads="1"/>
            </p:cNvSpPr>
            <p:nvPr userDrawn="1"/>
          </p:nvSpPr>
          <p:spPr bwMode="auto">
            <a:xfrm>
              <a:off x="118092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4" name="Oval 286"/>
            <p:cNvSpPr>
              <a:spLocks noChangeAspect="1" noChangeArrowheads="1"/>
            </p:cNvSpPr>
            <p:nvPr userDrawn="1"/>
          </p:nvSpPr>
          <p:spPr bwMode="auto">
            <a:xfrm>
              <a:off x="12940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5" name="Oval 287"/>
            <p:cNvSpPr>
              <a:spLocks noChangeAspect="1" noChangeArrowheads="1"/>
            </p:cNvSpPr>
            <p:nvPr userDrawn="1"/>
          </p:nvSpPr>
          <p:spPr bwMode="auto">
            <a:xfrm>
              <a:off x="140558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6" name="Oval 288"/>
            <p:cNvSpPr>
              <a:spLocks noChangeAspect="1" noChangeArrowheads="1"/>
            </p:cNvSpPr>
            <p:nvPr userDrawn="1"/>
          </p:nvSpPr>
          <p:spPr bwMode="auto">
            <a:xfrm>
              <a:off x="151867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7" name="Oval 289"/>
            <p:cNvSpPr>
              <a:spLocks noChangeAspect="1" noChangeArrowheads="1"/>
            </p:cNvSpPr>
            <p:nvPr userDrawn="1"/>
          </p:nvSpPr>
          <p:spPr bwMode="auto">
            <a:xfrm>
              <a:off x="163024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8" name="Oval 290"/>
            <p:cNvSpPr>
              <a:spLocks noChangeAspect="1" noChangeArrowheads="1"/>
            </p:cNvSpPr>
            <p:nvPr userDrawn="1"/>
          </p:nvSpPr>
          <p:spPr bwMode="auto">
            <a:xfrm>
              <a:off x="174333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29" name="Oval 291"/>
            <p:cNvSpPr>
              <a:spLocks noChangeAspect="1" noChangeArrowheads="1"/>
            </p:cNvSpPr>
            <p:nvPr userDrawn="1"/>
          </p:nvSpPr>
          <p:spPr bwMode="auto">
            <a:xfrm>
              <a:off x="185490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0" name="Oval 292"/>
            <p:cNvSpPr>
              <a:spLocks noChangeAspect="1" noChangeArrowheads="1"/>
            </p:cNvSpPr>
            <p:nvPr userDrawn="1"/>
          </p:nvSpPr>
          <p:spPr bwMode="auto">
            <a:xfrm>
              <a:off x="19679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1" name="Oval 293"/>
            <p:cNvSpPr>
              <a:spLocks noChangeAspect="1" noChangeArrowheads="1"/>
            </p:cNvSpPr>
            <p:nvPr userDrawn="1"/>
          </p:nvSpPr>
          <p:spPr bwMode="auto">
            <a:xfrm>
              <a:off x="2079566"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2" name="Oval 294"/>
            <p:cNvSpPr>
              <a:spLocks noChangeAspect="1" noChangeArrowheads="1"/>
            </p:cNvSpPr>
            <p:nvPr userDrawn="1"/>
          </p:nvSpPr>
          <p:spPr bwMode="auto">
            <a:xfrm>
              <a:off x="219265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3" name="Oval 295"/>
            <p:cNvSpPr>
              <a:spLocks noChangeAspect="1" noChangeArrowheads="1"/>
            </p:cNvSpPr>
            <p:nvPr userDrawn="1"/>
          </p:nvSpPr>
          <p:spPr bwMode="auto">
            <a:xfrm>
              <a:off x="230422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4" name="Oval 296"/>
            <p:cNvSpPr>
              <a:spLocks noChangeAspect="1" noChangeArrowheads="1"/>
            </p:cNvSpPr>
            <p:nvPr userDrawn="1"/>
          </p:nvSpPr>
          <p:spPr bwMode="auto">
            <a:xfrm>
              <a:off x="264196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5" name="Oval 297"/>
            <p:cNvSpPr>
              <a:spLocks noChangeAspect="1" noChangeArrowheads="1"/>
            </p:cNvSpPr>
            <p:nvPr userDrawn="1"/>
          </p:nvSpPr>
          <p:spPr bwMode="auto">
            <a:xfrm>
              <a:off x="275354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6" name="Oval 298"/>
            <p:cNvSpPr>
              <a:spLocks noChangeAspect="1" noChangeArrowheads="1"/>
            </p:cNvSpPr>
            <p:nvPr userDrawn="1"/>
          </p:nvSpPr>
          <p:spPr bwMode="auto">
            <a:xfrm>
              <a:off x="320437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7" name="Oval 299"/>
            <p:cNvSpPr>
              <a:spLocks noChangeAspect="1" noChangeArrowheads="1"/>
            </p:cNvSpPr>
            <p:nvPr userDrawn="1"/>
          </p:nvSpPr>
          <p:spPr bwMode="auto">
            <a:xfrm>
              <a:off x="331594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8" name="Oval 300"/>
            <p:cNvSpPr>
              <a:spLocks noChangeAspect="1" noChangeArrowheads="1"/>
            </p:cNvSpPr>
            <p:nvPr userDrawn="1"/>
          </p:nvSpPr>
          <p:spPr bwMode="auto">
            <a:xfrm>
              <a:off x="387835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39" name="Oval 301"/>
            <p:cNvSpPr>
              <a:spLocks noChangeAspect="1" noChangeArrowheads="1"/>
            </p:cNvSpPr>
            <p:nvPr userDrawn="1"/>
          </p:nvSpPr>
          <p:spPr bwMode="auto">
            <a:xfrm>
              <a:off x="398992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0" name="Oval 302"/>
            <p:cNvSpPr>
              <a:spLocks noChangeAspect="1" noChangeArrowheads="1"/>
            </p:cNvSpPr>
            <p:nvPr userDrawn="1"/>
          </p:nvSpPr>
          <p:spPr bwMode="auto">
            <a:xfrm>
              <a:off x="455233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1" name="Oval 303"/>
            <p:cNvSpPr>
              <a:spLocks noChangeAspect="1" noChangeArrowheads="1"/>
            </p:cNvSpPr>
            <p:nvPr userDrawn="1"/>
          </p:nvSpPr>
          <p:spPr bwMode="auto">
            <a:xfrm>
              <a:off x="466390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2" name="Oval 304"/>
            <p:cNvSpPr>
              <a:spLocks noChangeAspect="1" noChangeArrowheads="1"/>
            </p:cNvSpPr>
            <p:nvPr userDrawn="1"/>
          </p:nvSpPr>
          <p:spPr bwMode="auto">
            <a:xfrm>
              <a:off x="477699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3" name="Oval 305"/>
            <p:cNvSpPr>
              <a:spLocks noChangeAspect="1" noChangeArrowheads="1"/>
            </p:cNvSpPr>
            <p:nvPr userDrawn="1"/>
          </p:nvSpPr>
          <p:spPr bwMode="auto">
            <a:xfrm>
              <a:off x="488856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4" name="Oval 306"/>
            <p:cNvSpPr>
              <a:spLocks noChangeAspect="1" noChangeArrowheads="1"/>
            </p:cNvSpPr>
            <p:nvPr userDrawn="1"/>
          </p:nvSpPr>
          <p:spPr bwMode="auto">
            <a:xfrm>
              <a:off x="500165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5" name="Oval 307"/>
            <p:cNvSpPr>
              <a:spLocks noChangeAspect="1" noChangeArrowheads="1"/>
            </p:cNvSpPr>
            <p:nvPr userDrawn="1"/>
          </p:nvSpPr>
          <p:spPr bwMode="auto">
            <a:xfrm>
              <a:off x="511322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6" name="Oval 308"/>
            <p:cNvSpPr>
              <a:spLocks noChangeAspect="1" noChangeArrowheads="1"/>
            </p:cNvSpPr>
            <p:nvPr userDrawn="1"/>
          </p:nvSpPr>
          <p:spPr bwMode="auto">
            <a:xfrm>
              <a:off x="522631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7" name="Oval 309"/>
            <p:cNvSpPr>
              <a:spLocks noChangeAspect="1" noChangeArrowheads="1"/>
            </p:cNvSpPr>
            <p:nvPr userDrawn="1"/>
          </p:nvSpPr>
          <p:spPr bwMode="auto">
            <a:xfrm>
              <a:off x="533788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8" name="Oval 310"/>
            <p:cNvSpPr>
              <a:spLocks noChangeAspect="1" noChangeArrowheads="1"/>
            </p:cNvSpPr>
            <p:nvPr userDrawn="1"/>
          </p:nvSpPr>
          <p:spPr bwMode="auto">
            <a:xfrm>
              <a:off x="545097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49" name="Oval 311"/>
            <p:cNvSpPr>
              <a:spLocks noChangeAspect="1" noChangeArrowheads="1"/>
            </p:cNvSpPr>
            <p:nvPr userDrawn="1"/>
          </p:nvSpPr>
          <p:spPr bwMode="auto">
            <a:xfrm>
              <a:off x="556254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0" name="Oval 312"/>
            <p:cNvSpPr>
              <a:spLocks noChangeAspect="1" noChangeArrowheads="1"/>
            </p:cNvSpPr>
            <p:nvPr userDrawn="1"/>
          </p:nvSpPr>
          <p:spPr bwMode="auto">
            <a:xfrm>
              <a:off x="567563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1" name="Oval 313"/>
            <p:cNvSpPr>
              <a:spLocks noChangeAspect="1" noChangeArrowheads="1"/>
            </p:cNvSpPr>
            <p:nvPr userDrawn="1"/>
          </p:nvSpPr>
          <p:spPr bwMode="auto">
            <a:xfrm>
              <a:off x="578720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2" name="Oval 314"/>
            <p:cNvSpPr>
              <a:spLocks noChangeAspect="1" noChangeArrowheads="1"/>
            </p:cNvSpPr>
            <p:nvPr userDrawn="1"/>
          </p:nvSpPr>
          <p:spPr bwMode="auto">
            <a:xfrm>
              <a:off x="590029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3" name="Oval 315"/>
            <p:cNvSpPr>
              <a:spLocks noChangeAspect="1" noChangeArrowheads="1"/>
            </p:cNvSpPr>
            <p:nvPr userDrawn="1"/>
          </p:nvSpPr>
          <p:spPr bwMode="auto">
            <a:xfrm>
              <a:off x="601337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4" name="Oval 316"/>
            <p:cNvSpPr>
              <a:spLocks noChangeAspect="1" noChangeArrowheads="1"/>
            </p:cNvSpPr>
            <p:nvPr userDrawn="1"/>
          </p:nvSpPr>
          <p:spPr bwMode="auto">
            <a:xfrm>
              <a:off x="612495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5" name="Oval 317"/>
            <p:cNvSpPr>
              <a:spLocks noChangeAspect="1" noChangeArrowheads="1"/>
            </p:cNvSpPr>
            <p:nvPr userDrawn="1"/>
          </p:nvSpPr>
          <p:spPr bwMode="auto">
            <a:xfrm>
              <a:off x="623803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6" name="Oval 318"/>
            <p:cNvSpPr>
              <a:spLocks noChangeAspect="1" noChangeArrowheads="1"/>
            </p:cNvSpPr>
            <p:nvPr userDrawn="1"/>
          </p:nvSpPr>
          <p:spPr bwMode="auto">
            <a:xfrm>
              <a:off x="634961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7" name="Oval 319"/>
            <p:cNvSpPr>
              <a:spLocks noChangeAspect="1" noChangeArrowheads="1"/>
            </p:cNvSpPr>
            <p:nvPr userDrawn="1"/>
          </p:nvSpPr>
          <p:spPr bwMode="auto">
            <a:xfrm>
              <a:off x="646269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8" name="Oval 320"/>
            <p:cNvSpPr>
              <a:spLocks noChangeAspect="1" noChangeArrowheads="1"/>
            </p:cNvSpPr>
            <p:nvPr userDrawn="1"/>
          </p:nvSpPr>
          <p:spPr bwMode="auto">
            <a:xfrm>
              <a:off x="657427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59" name="Oval 321"/>
            <p:cNvSpPr>
              <a:spLocks noChangeAspect="1" noChangeArrowheads="1"/>
            </p:cNvSpPr>
            <p:nvPr userDrawn="1"/>
          </p:nvSpPr>
          <p:spPr bwMode="auto">
            <a:xfrm>
              <a:off x="668735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0" name="Oval 322"/>
            <p:cNvSpPr>
              <a:spLocks noChangeAspect="1" noChangeArrowheads="1"/>
            </p:cNvSpPr>
            <p:nvPr userDrawn="1"/>
          </p:nvSpPr>
          <p:spPr bwMode="auto">
            <a:xfrm>
              <a:off x="67989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1" name="Oval 323"/>
            <p:cNvSpPr>
              <a:spLocks noChangeAspect="1" noChangeArrowheads="1"/>
            </p:cNvSpPr>
            <p:nvPr userDrawn="1"/>
          </p:nvSpPr>
          <p:spPr bwMode="auto">
            <a:xfrm>
              <a:off x="691201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2" name="Oval 324"/>
            <p:cNvSpPr>
              <a:spLocks noChangeAspect="1" noChangeArrowheads="1"/>
            </p:cNvSpPr>
            <p:nvPr userDrawn="1"/>
          </p:nvSpPr>
          <p:spPr bwMode="auto">
            <a:xfrm>
              <a:off x="702359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3" name="Oval 325"/>
            <p:cNvSpPr>
              <a:spLocks noChangeAspect="1" noChangeArrowheads="1"/>
            </p:cNvSpPr>
            <p:nvPr userDrawn="1"/>
          </p:nvSpPr>
          <p:spPr bwMode="auto">
            <a:xfrm>
              <a:off x="713667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4" name="Oval 326"/>
            <p:cNvSpPr>
              <a:spLocks noChangeAspect="1" noChangeArrowheads="1"/>
            </p:cNvSpPr>
            <p:nvPr userDrawn="1"/>
          </p:nvSpPr>
          <p:spPr bwMode="auto">
            <a:xfrm>
              <a:off x="724825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5" name="Oval 327"/>
            <p:cNvSpPr>
              <a:spLocks noChangeAspect="1" noChangeArrowheads="1"/>
            </p:cNvSpPr>
            <p:nvPr userDrawn="1"/>
          </p:nvSpPr>
          <p:spPr bwMode="auto">
            <a:xfrm>
              <a:off x="736133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6" name="Oval 328"/>
            <p:cNvSpPr>
              <a:spLocks noChangeAspect="1" noChangeArrowheads="1"/>
            </p:cNvSpPr>
            <p:nvPr userDrawn="1"/>
          </p:nvSpPr>
          <p:spPr bwMode="auto">
            <a:xfrm>
              <a:off x="74729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7" name="Oval 329"/>
            <p:cNvSpPr>
              <a:spLocks noChangeAspect="1" noChangeArrowheads="1"/>
            </p:cNvSpPr>
            <p:nvPr userDrawn="1"/>
          </p:nvSpPr>
          <p:spPr bwMode="auto">
            <a:xfrm>
              <a:off x="758599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8" name="Oval 330"/>
            <p:cNvSpPr>
              <a:spLocks noChangeAspect="1" noChangeArrowheads="1"/>
            </p:cNvSpPr>
            <p:nvPr userDrawn="1"/>
          </p:nvSpPr>
          <p:spPr bwMode="auto">
            <a:xfrm>
              <a:off x="769757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69" name="Oval 331"/>
            <p:cNvSpPr>
              <a:spLocks noChangeAspect="1" noChangeArrowheads="1"/>
            </p:cNvSpPr>
            <p:nvPr userDrawn="1"/>
          </p:nvSpPr>
          <p:spPr bwMode="auto">
            <a:xfrm>
              <a:off x="781065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0" name="Oval 332"/>
            <p:cNvSpPr>
              <a:spLocks noChangeAspect="1" noChangeArrowheads="1"/>
            </p:cNvSpPr>
            <p:nvPr userDrawn="1"/>
          </p:nvSpPr>
          <p:spPr bwMode="auto">
            <a:xfrm>
              <a:off x="792222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1" name="Oval 333"/>
            <p:cNvSpPr>
              <a:spLocks noChangeAspect="1" noChangeArrowheads="1"/>
            </p:cNvSpPr>
            <p:nvPr userDrawn="1"/>
          </p:nvSpPr>
          <p:spPr bwMode="auto">
            <a:xfrm>
              <a:off x="803531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2" name="Oval 334"/>
            <p:cNvSpPr>
              <a:spLocks noChangeAspect="1" noChangeArrowheads="1"/>
            </p:cNvSpPr>
            <p:nvPr userDrawn="1"/>
          </p:nvSpPr>
          <p:spPr bwMode="auto">
            <a:xfrm>
              <a:off x="81468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3" name="Oval 335"/>
            <p:cNvSpPr>
              <a:spLocks noChangeAspect="1" noChangeArrowheads="1"/>
            </p:cNvSpPr>
            <p:nvPr userDrawn="1"/>
          </p:nvSpPr>
          <p:spPr bwMode="auto">
            <a:xfrm>
              <a:off x="825997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4" name="Oval 336"/>
            <p:cNvSpPr>
              <a:spLocks noChangeAspect="1" noChangeArrowheads="1"/>
            </p:cNvSpPr>
            <p:nvPr userDrawn="1"/>
          </p:nvSpPr>
          <p:spPr bwMode="auto">
            <a:xfrm>
              <a:off x="837154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5" name="Oval 337"/>
            <p:cNvSpPr>
              <a:spLocks noChangeAspect="1" noChangeArrowheads="1"/>
            </p:cNvSpPr>
            <p:nvPr userDrawn="1"/>
          </p:nvSpPr>
          <p:spPr bwMode="auto">
            <a:xfrm>
              <a:off x="848463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6" name="Oval 338"/>
            <p:cNvSpPr>
              <a:spLocks noChangeAspect="1" noChangeArrowheads="1"/>
            </p:cNvSpPr>
            <p:nvPr userDrawn="1"/>
          </p:nvSpPr>
          <p:spPr bwMode="auto">
            <a:xfrm>
              <a:off x="39537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7" name="Oval 339"/>
            <p:cNvSpPr>
              <a:spLocks noChangeAspect="1" noChangeArrowheads="1"/>
            </p:cNvSpPr>
            <p:nvPr userDrawn="1"/>
          </p:nvSpPr>
          <p:spPr bwMode="auto">
            <a:xfrm>
              <a:off x="50694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8" name="Oval 340"/>
            <p:cNvSpPr>
              <a:spLocks noChangeAspect="1" noChangeArrowheads="1"/>
            </p:cNvSpPr>
            <p:nvPr userDrawn="1"/>
          </p:nvSpPr>
          <p:spPr bwMode="auto">
            <a:xfrm>
              <a:off x="6200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79" name="Oval 341"/>
            <p:cNvSpPr>
              <a:spLocks noChangeAspect="1" noChangeArrowheads="1"/>
            </p:cNvSpPr>
            <p:nvPr userDrawn="1"/>
          </p:nvSpPr>
          <p:spPr bwMode="auto">
            <a:xfrm>
              <a:off x="73160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0" name="Oval 342"/>
            <p:cNvSpPr>
              <a:spLocks noChangeAspect="1" noChangeArrowheads="1"/>
            </p:cNvSpPr>
            <p:nvPr userDrawn="1"/>
          </p:nvSpPr>
          <p:spPr bwMode="auto">
            <a:xfrm>
              <a:off x="84469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1" name="Oval 343"/>
            <p:cNvSpPr>
              <a:spLocks noChangeAspect="1" noChangeArrowheads="1"/>
            </p:cNvSpPr>
            <p:nvPr userDrawn="1"/>
          </p:nvSpPr>
          <p:spPr bwMode="auto">
            <a:xfrm>
              <a:off x="95626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2" name="Oval 344"/>
            <p:cNvSpPr>
              <a:spLocks noChangeAspect="1" noChangeArrowheads="1"/>
            </p:cNvSpPr>
            <p:nvPr userDrawn="1"/>
          </p:nvSpPr>
          <p:spPr bwMode="auto">
            <a:xfrm>
              <a:off x="106935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3" name="Oval 345"/>
            <p:cNvSpPr>
              <a:spLocks noChangeAspect="1" noChangeArrowheads="1"/>
            </p:cNvSpPr>
            <p:nvPr userDrawn="1"/>
          </p:nvSpPr>
          <p:spPr bwMode="auto">
            <a:xfrm>
              <a:off x="118092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4" name="Oval 346"/>
            <p:cNvSpPr>
              <a:spLocks noChangeAspect="1" noChangeArrowheads="1"/>
            </p:cNvSpPr>
            <p:nvPr userDrawn="1"/>
          </p:nvSpPr>
          <p:spPr bwMode="auto">
            <a:xfrm>
              <a:off x="12940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5" name="Oval 347"/>
            <p:cNvSpPr>
              <a:spLocks noChangeAspect="1" noChangeArrowheads="1"/>
            </p:cNvSpPr>
            <p:nvPr userDrawn="1"/>
          </p:nvSpPr>
          <p:spPr bwMode="auto">
            <a:xfrm>
              <a:off x="140558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6" name="Oval 348"/>
            <p:cNvSpPr>
              <a:spLocks noChangeAspect="1" noChangeArrowheads="1"/>
            </p:cNvSpPr>
            <p:nvPr userDrawn="1"/>
          </p:nvSpPr>
          <p:spPr bwMode="auto">
            <a:xfrm>
              <a:off x="151867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7" name="Oval 349"/>
            <p:cNvSpPr>
              <a:spLocks noChangeAspect="1" noChangeArrowheads="1"/>
            </p:cNvSpPr>
            <p:nvPr userDrawn="1"/>
          </p:nvSpPr>
          <p:spPr bwMode="auto">
            <a:xfrm>
              <a:off x="163024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8" name="Oval 350"/>
            <p:cNvSpPr>
              <a:spLocks noChangeAspect="1" noChangeArrowheads="1"/>
            </p:cNvSpPr>
            <p:nvPr userDrawn="1"/>
          </p:nvSpPr>
          <p:spPr bwMode="auto">
            <a:xfrm>
              <a:off x="174333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89" name="Oval 351"/>
            <p:cNvSpPr>
              <a:spLocks noChangeAspect="1" noChangeArrowheads="1"/>
            </p:cNvSpPr>
            <p:nvPr userDrawn="1"/>
          </p:nvSpPr>
          <p:spPr bwMode="auto">
            <a:xfrm>
              <a:off x="185490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90" name="Oval 352"/>
            <p:cNvSpPr>
              <a:spLocks noChangeAspect="1" noChangeArrowheads="1"/>
            </p:cNvSpPr>
            <p:nvPr userDrawn="1"/>
          </p:nvSpPr>
          <p:spPr bwMode="auto">
            <a:xfrm>
              <a:off x="19679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91" name="Oval 353"/>
            <p:cNvSpPr>
              <a:spLocks noChangeAspect="1" noChangeArrowheads="1"/>
            </p:cNvSpPr>
            <p:nvPr userDrawn="1"/>
          </p:nvSpPr>
          <p:spPr bwMode="auto">
            <a:xfrm>
              <a:off x="207956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92" name="Oval 354"/>
            <p:cNvSpPr>
              <a:spLocks noChangeAspect="1" noChangeArrowheads="1"/>
            </p:cNvSpPr>
            <p:nvPr userDrawn="1"/>
          </p:nvSpPr>
          <p:spPr bwMode="auto">
            <a:xfrm>
              <a:off x="252888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93" name="Oval 355"/>
            <p:cNvSpPr>
              <a:spLocks noChangeAspect="1" noChangeArrowheads="1"/>
            </p:cNvSpPr>
            <p:nvPr userDrawn="1"/>
          </p:nvSpPr>
          <p:spPr bwMode="auto">
            <a:xfrm>
              <a:off x="3315949"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94" name="Oval 356"/>
            <p:cNvSpPr>
              <a:spLocks noChangeAspect="1" noChangeArrowheads="1"/>
            </p:cNvSpPr>
            <p:nvPr userDrawn="1"/>
          </p:nvSpPr>
          <p:spPr bwMode="auto">
            <a:xfrm>
              <a:off x="376526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95" name="Oval 357"/>
            <p:cNvSpPr>
              <a:spLocks noChangeAspect="1" noChangeArrowheads="1"/>
            </p:cNvSpPr>
            <p:nvPr userDrawn="1"/>
          </p:nvSpPr>
          <p:spPr bwMode="auto">
            <a:xfrm>
              <a:off x="443924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96" name="Oval 358"/>
            <p:cNvSpPr>
              <a:spLocks noChangeAspect="1" noChangeArrowheads="1"/>
            </p:cNvSpPr>
            <p:nvPr userDrawn="1"/>
          </p:nvSpPr>
          <p:spPr bwMode="auto">
            <a:xfrm>
              <a:off x="455233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97" name="Oval 359"/>
            <p:cNvSpPr>
              <a:spLocks noChangeAspect="1" noChangeArrowheads="1"/>
            </p:cNvSpPr>
            <p:nvPr userDrawn="1"/>
          </p:nvSpPr>
          <p:spPr bwMode="auto">
            <a:xfrm>
              <a:off x="4663908" y="2074514"/>
              <a:ext cx="85943" cy="85943"/>
            </a:xfrm>
            <a:prstGeom prst="ellipse">
              <a:avLst/>
            </a:prstGeom>
            <a:grpFill/>
            <a:ln>
              <a:noFill/>
            </a:ln>
            <a:effectLst/>
          </p:spPr>
          <p:txBody>
            <a:bodyPr wrap="none" anchor="ctr"/>
            <a:lstStyle/>
            <a:p>
              <a:pPr defTabSz="1218987"/>
              <a:endParaRPr lang="en-US" sz="2400" dirty="0">
                <a:solidFill>
                  <a:srgbClr val="292929"/>
                </a:solidFill>
              </a:endParaRPr>
            </a:p>
          </p:txBody>
        </p:sp>
        <p:sp>
          <p:nvSpPr>
            <p:cNvPr id="398" name="Oval 360"/>
            <p:cNvSpPr>
              <a:spLocks noChangeAspect="1" noChangeArrowheads="1"/>
            </p:cNvSpPr>
            <p:nvPr userDrawn="1"/>
          </p:nvSpPr>
          <p:spPr bwMode="auto">
            <a:xfrm>
              <a:off x="488856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399" name="Oval 361"/>
            <p:cNvSpPr>
              <a:spLocks noChangeAspect="1" noChangeArrowheads="1"/>
            </p:cNvSpPr>
            <p:nvPr userDrawn="1"/>
          </p:nvSpPr>
          <p:spPr bwMode="auto">
            <a:xfrm>
              <a:off x="500165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00" name="Oval 362"/>
            <p:cNvSpPr>
              <a:spLocks noChangeAspect="1" noChangeArrowheads="1"/>
            </p:cNvSpPr>
            <p:nvPr userDrawn="1"/>
          </p:nvSpPr>
          <p:spPr bwMode="auto">
            <a:xfrm>
              <a:off x="511322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01" name="Oval 363"/>
            <p:cNvSpPr>
              <a:spLocks noChangeAspect="1" noChangeArrowheads="1"/>
            </p:cNvSpPr>
            <p:nvPr userDrawn="1"/>
          </p:nvSpPr>
          <p:spPr bwMode="auto">
            <a:xfrm>
              <a:off x="5226311" y="2074514"/>
              <a:ext cx="85944" cy="85943"/>
            </a:xfrm>
            <a:prstGeom prst="ellipse">
              <a:avLst/>
            </a:prstGeom>
            <a:grpFill/>
            <a:ln>
              <a:noFill/>
            </a:ln>
            <a:effectLst/>
          </p:spPr>
          <p:txBody>
            <a:bodyPr wrap="none" anchor="ctr"/>
            <a:lstStyle/>
            <a:p>
              <a:pPr defTabSz="1218987"/>
              <a:endParaRPr lang="en-US" sz="2400">
                <a:solidFill>
                  <a:srgbClr val="292929"/>
                </a:solidFill>
              </a:endParaRPr>
            </a:p>
          </p:txBody>
        </p:sp>
        <p:sp>
          <p:nvSpPr>
            <p:cNvPr id="402" name="Oval 364"/>
            <p:cNvSpPr>
              <a:spLocks noChangeAspect="1" noChangeArrowheads="1"/>
            </p:cNvSpPr>
            <p:nvPr userDrawn="1"/>
          </p:nvSpPr>
          <p:spPr bwMode="auto">
            <a:xfrm>
              <a:off x="533788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03" name="Oval 365"/>
            <p:cNvSpPr>
              <a:spLocks noChangeAspect="1" noChangeArrowheads="1"/>
            </p:cNvSpPr>
            <p:nvPr userDrawn="1"/>
          </p:nvSpPr>
          <p:spPr bwMode="auto">
            <a:xfrm>
              <a:off x="545097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04" name="Oval 366"/>
            <p:cNvSpPr>
              <a:spLocks noChangeAspect="1" noChangeArrowheads="1"/>
            </p:cNvSpPr>
            <p:nvPr userDrawn="1"/>
          </p:nvSpPr>
          <p:spPr bwMode="auto">
            <a:xfrm>
              <a:off x="556254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05" name="Oval 367"/>
            <p:cNvSpPr>
              <a:spLocks noChangeAspect="1" noChangeArrowheads="1"/>
            </p:cNvSpPr>
            <p:nvPr userDrawn="1"/>
          </p:nvSpPr>
          <p:spPr bwMode="auto">
            <a:xfrm>
              <a:off x="567563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06" name="Oval 368"/>
            <p:cNvSpPr>
              <a:spLocks noChangeAspect="1" noChangeArrowheads="1"/>
            </p:cNvSpPr>
            <p:nvPr userDrawn="1"/>
          </p:nvSpPr>
          <p:spPr bwMode="auto">
            <a:xfrm>
              <a:off x="578720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07" name="Oval 369"/>
            <p:cNvSpPr>
              <a:spLocks noChangeAspect="1" noChangeArrowheads="1"/>
            </p:cNvSpPr>
            <p:nvPr userDrawn="1"/>
          </p:nvSpPr>
          <p:spPr bwMode="auto">
            <a:xfrm>
              <a:off x="590029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08" name="Oval 370"/>
            <p:cNvSpPr>
              <a:spLocks noChangeAspect="1" noChangeArrowheads="1"/>
            </p:cNvSpPr>
            <p:nvPr userDrawn="1"/>
          </p:nvSpPr>
          <p:spPr bwMode="auto">
            <a:xfrm>
              <a:off x="6013375"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09" name="Oval 371"/>
            <p:cNvSpPr>
              <a:spLocks noChangeAspect="1" noChangeArrowheads="1"/>
            </p:cNvSpPr>
            <p:nvPr userDrawn="1"/>
          </p:nvSpPr>
          <p:spPr bwMode="auto">
            <a:xfrm>
              <a:off x="612495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0" name="Oval 372"/>
            <p:cNvSpPr>
              <a:spLocks noChangeAspect="1" noChangeArrowheads="1"/>
            </p:cNvSpPr>
            <p:nvPr userDrawn="1"/>
          </p:nvSpPr>
          <p:spPr bwMode="auto">
            <a:xfrm>
              <a:off x="623803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1" name="Oval 373"/>
            <p:cNvSpPr>
              <a:spLocks noChangeAspect="1" noChangeArrowheads="1"/>
            </p:cNvSpPr>
            <p:nvPr userDrawn="1"/>
          </p:nvSpPr>
          <p:spPr bwMode="auto">
            <a:xfrm>
              <a:off x="634961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2" name="Oval 374"/>
            <p:cNvSpPr>
              <a:spLocks noChangeAspect="1" noChangeArrowheads="1"/>
            </p:cNvSpPr>
            <p:nvPr userDrawn="1"/>
          </p:nvSpPr>
          <p:spPr bwMode="auto">
            <a:xfrm>
              <a:off x="646269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3" name="Oval 375"/>
            <p:cNvSpPr>
              <a:spLocks noChangeAspect="1" noChangeArrowheads="1"/>
            </p:cNvSpPr>
            <p:nvPr userDrawn="1"/>
          </p:nvSpPr>
          <p:spPr bwMode="auto">
            <a:xfrm>
              <a:off x="657427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4" name="Oval 376"/>
            <p:cNvSpPr>
              <a:spLocks noChangeAspect="1" noChangeArrowheads="1"/>
            </p:cNvSpPr>
            <p:nvPr userDrawn="1"/>
          </p:nvSpPr>
          <p:spPr bwMode="auto">
            <a:xfrm>
              <a:off x="668735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5" name="Oval 377"/>
            <p:cNvSpPr>
              <a:spLocks noChangeAspect="1" noChangeArrowheads="1"/>
            </p:cNvSpPr>
            <p:nvPr userDrawn="1"/>
          </p:nvSpPr>
          <p:spPr bwMode="auto">
            <a:xfrm>
              <a:off x="67989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6" name="Oval 378"/>
            <p:cNvSpPr>
              <a:spLocks noChangeAspect="1" noChangeArrowheads="1"/>
            </p:cNvSpPr>
            <p:nvPr userDrawn="1"/>
          </p:nvSpPr>
          <p:spPr bwMode="auto">
            <a:xfrm>
              <a:off x="691201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7" name="Oval 379"/>
            <p:cNvSpPr>
              <a:spLocks noChangeAspect="1" noChangeArrowheads="1"/>
            </p:cNvSpPr>
            <p:nvPr userDrawn="1"/>
          </p:nvSpPr>
          <p:spPr bwMode="auto">
            <a:xfrm>
              <a:off x="702359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8" name="Oval 380"/>
            <p:cNvSpPr>
              <a:spLocks noChangeAspect="1" noChangeArrowheads="1"/>
            </p:cNvSpPr>
            <p:nvPr userDrawn="1"/>
          </p:nvSpPr>
          <p:spPr bwMode="auto">
            <a:xfrm>
              <a:off x="713667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19" name="Oval 381"/>
            <p:cNvSpPr>
              <a:spLocks noChangeAspect="1" noChangeArrowheads="1"/>
            </p:cNvSpPr>
            <p:nvPr userDrawn="1"/>
          </p:nvSpPr>
          <p:spPr bwMode="auto">
            <a:xfrm>
              <a:off x="724825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0" name="Oval 382"/>
            <p:cNvSpPr>
              <a:spLocks noChangeAspect="1" noChangeArrowheads="1"/>
            </p:cNvSpPr>
            <p:nvPr userDrawn="1"/>
          </p:nvSpPr>
          <p:spPr bwMode="auto">
            <a:xfrm>
              <a:off x="736133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1" name="Oval 383"/>
            <p:cNvSpPr>
              <a:spLocks noChangeAspect="1" noChangeArrowheads="1"/>
            </p:cNvSpPr>
            <p:nvPr userDrawn="1"/>
          </p:nvSpPr>
          <p:spPr bwMode="auto">
            <a:xfrm>
              <a:off x="74729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2" name="Oval 384"/>
            <p:cNvSpPr>
              <a:spLocks noChangeAspect="1" noChangeArrowheads="1"/>
            </p:cNvSpPr>
            <p:nvPr userDrawn="1"/>
          </p:nvSpPr>
          <p:spPr bwMode="auto">
            <a:xfrm>
              <a:off x="758599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3" name="Oval 385"/>
            <p:cNvSpPr>
              <a:spLocks noChangeAspect="1" noChangeArrowheads="1"/>
            </p:cNvSpPr>
            <p:nvPr userDrawn="1"/>
          </p:nvSpPr>
          <p:spPr bwMode="auto">
            <a:xfrm>
              <a:off x="769757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4" name="Oval 386"/>
            <p:cNvSpPr>
              <a:spLocks noChangeAspect="1" noChangeArrowheads="1"/>
            </p:cNvSpPr>
            <p:nvPr userDrawn="1"/>
          </p:nvSpPr>
          <p:spPr bwMode="auto">
            <a:xfrm>
              <a:off x="781065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5" name="Oval 387"/>
            <p:cNvSpPr>
              <a:spLocks noChangeAspect="1" noChangeArrowheads="1"/>
            </p:cNvSpPr>
            <p:nvPr userDrawn="1"/>
          </p:nvSpPr>
          <p:spPr bwMode="auto">
            <a:xfrm>
              <a:off x="792222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6" name="Oval 388"/>
            <p:cNvSpPr>
              <a:spLocks noChangeAspect="1" noChangeArrowheads="1"/>
            </p:cNvSpPr>
            <p:nvPr userDrawn="1"/>
          </p:nvSpPr>
          <p:spPr bwMode="auto">
            <a:xfrm>
              <a:off x="803531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7" name="Oval 389"/>
            <p:cNvSpPr>
              <a:spLocks noChangeAspect="1" noChangeArrowheads="1"/>
            </p:cNvSpPr>
            <p:nvPr userDrawn="1"/>
          </p:nvSpPr>
          <p:spPr bwMode="auto">
            <a:xfrm>
              <a:off x="81468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8" name="Oval 390"/>
            <p:cNvSpPr>
              <a:spLocks noChangeAspect="1" noChangeArrowheads="1"/>
            </p:cNvSpPr>
            <p:nvPr userDrawn="1"/>
          </p:nvSpPr>
          <p:spPr bwMode="auto">
            <a:xfrm>
              <a:off x="825997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29" name="Oval 391"/>
            <p:cNvSpPr>
              <a:spLocks noChangeAspect="1" noChangeArrowheads="1"/>
            </p:cNvSpPr>
            <p:nvPr userDrawn="1"/>
          </p:nvSpPr>
          <p:spPr bwMode="auto">
            <a:xfrm>
              <a:off x="837154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0" name="Oval 392"/>
            <p:cNvSpPr>
              <a:spLocks noChangeAspect="1" noChangeArrowheads="1"/>
            </p:cNvSpPr>
            <p:nvPr userDrawn="1"/>
          </p:nvSpPr>
          <p:spPr bwMode="auto">
            <a:xfrm>
              <a:off x="39537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1" name="Oval 393"/>
            <p:cNvSpPr>
              <a:spLocks noChangeAspect="1" noChangeArrowheads="1"/>
            </p:cNvSpPr>
            <p:nvPr userDrawn="1"/>
          </p:nvSpPr>
          <p:spPr bwMode="auto">
            <a:xfrm>
              <a:off x="50694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2" name="Oval 394"/>
            <p:cNvSpPr>
              <a:spLocks noChangeAspect="1" noChangeArrowheads="1"/>
            </p:cNvSpPr>
            <p:nvPr userDrawn="1"/>
          </p:nvSpPr>
          <p:spPr bwMode="auto">
            <a:xfrm>
              <a:off x="6200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3" name="Oval 395"/>
            <p:cNvSpPr>
              <a:spLocks noChangeAspect="1" noChangeArrowheads="1"/>
            </p:cNvSpPr>
            <p:nvPr userDrawn="1"/>
          </p:nvSpPr>
          <p:spPr bwMode="auto">
            <a:xfrm>
              <a:off x="73160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4" name="Oval 396"/>
            <p:cNvSpPr>
              <a:spLocks noChangeAspect="1" noChangeArrowheads="1"/>
            </p:cNvSpPr>
            <p:nvPr userDrawn="1"/>
          </p:nvSpPr>
          <p:spPr bwMode="auto">
            <a:xfrm>
              <a:off x="118092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5" name="Oval 397"/>
            <p:cNvSpPr>
              <a:spLocks noChangeAspect="1" noChangeArrowheads="1"/>
            </p:cNvSpPr>
            <p:nvPr userDrawn="1"/>
          </p:nvSpPr>
          <p:spPr bwMode="auto">
            <a:xfrm>
              <a:off x="12940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6" name="Oval 398"/>
            <p:cNvSpPr>
              <a:spLocks noChangeAspect="1" noChangeArrowheads="1"/>
            </p:cNvSpPr>
            <p:nvPr userDrawn="1"/>
          </p:nvSpPr>
          <p:spPr bwMode="auto">
            <a:xfrm>
              <a:off x="140558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7" name="Oval 399"/>
            <p:cNvSpPr>
              <a:spLocks noChangeAspect="1" noChangeArrowheads="1"/>
            </p:cNvSpPr>
            <p:nvPr userDrawn="1"/>
          </p:nvSpPr>
          <p:spPr bwMode="auto">
            <a:xfrm>
              <a:off x="151867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8" name="Oval 400"/>
            <p:cNvSpPr>
              <a:spLocks noChangeAspect="1" noChangeArrowheads="1"/>
            </p:cNvSpPr>
            <p:nvPr userDrawn="1"/>
          </p:nvSpPr>
          <p:spPr bwMode="auto">
            <a:xfrm>
              <a:off x="163024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39" name="Oval 401"/>
            <p:cNvSpPr>
              <a:spLocks noChangeAspect="1" noChangeArrowheads="1"/>
            </p:cNvSpPr>
            <p:nvPr userDrawn="1"/>
          </p:nvSpPr>
          <p:spPr bwMode="auto">
            <a:xfrm>
              <a:off x="174333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0" name="Oval 402"/>
            <p:cNvSpPr>
              <a:spLocks noChangeAspect="1" noChangeArrowheads="1"/>
            </p:cNvSpPr>
            <p:nvPr userDrawn="1"/>
          </p:nvSpPr>
          <p:spPr bwMode="auto">
            <a:xfrm>
              <a:off x="185490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1" name="Oval 403"/>
            <p:cNvSpPr>
              <a:spLocks noChangeAspect="1" noChangeArrowheads="1"/>
            </p:cNvSpPr>
            <p:nvPr userDrawn="1"/>
          </p:nvSpPr>
          <p:spPr bwMode="auto">
            <a:xfrm>
              <a:off x="19679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2" name="Oval 404"/>
            <p:cNvSpPr>
              <a:spLocks noChangeAspect="1" noChangeArrowheads="1"/>
            </p:cNvSpPr>
            <p:nvPr userDrawn="1"/>
          </p:nvSpPr>
          <p:spPr bwMode="auto">
            <a:xfrm>
              <a:off x="207956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3" name="Oval 405"/>
            <p:cNvSpPr>
              <a:spLocks noChangeAspect="1" noChangeArrowheads="1"/>
            </p:cNvSpPr>
            <p:nvPr userDrawn="1"/>
          </p:nvSpPr>
          <p:spPr bwMode="auto">
            <a:xfrm>
              <a:off x="252888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4" name="Oval 406"/>
            <p:cNvSpPr>
              <a:spLocks noChangeAspect="1" noChangeArrowheads="1"/>
            </p:cNvSpPr>
            <p:nvPr userDrawn="1"/>
          </p:nvSpPr>
          <p:spPr bwMode="auto">
            <a:xfrm>
              <a:off x="2641969"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5" name="Oval 407"/>
            <p:cNvSpPr>
              <a:spLocks noChangeAspect="1" noChangeArrowheads="1"/>
            </p:cNvSpPr>
            <p:nvPr userDrawn="1"/>
          </p:nvSpPr>
          <p:spPr bwMode="auto">
            <a:xfrm>
              <a:off x="275354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6" name="Oval 408"/>
            <p:cNvSpPr>
              <a:spLocks noChangeAspect="1" noChangeArrowheads="1"/>
            </p:cNvSpPr>
            <p:nvPr userDrawn="1"/>
          </p:nvSpPr>
          <p:spPr bwMode="auto">
            <a:xfrm>
              <a:off x="4214589" y="2178551"/>
              <a:ext cx="85943" cy="85944"/>
            </a:xfrm>
            <a:prstGeom prst="ellipse">
              <a:avLst/>
            </a:prstGeom>
            <a:grpFill/>
            <a:ln>
              <a:noFill/>
            </a:ln>
            <a:effectLst/>
          </p:spPr>
          <p:txBody>
            <a:bodyPr wrap="none" anchor="ctr"/>
            <a:lstStyle/>
            <a:p>
              <a:pPr defTabSz="1218987"/>
              <a:endParaRPr lang="en-US" sz="2400" dirty="0">
                <a:solidFill>
                  <a:srgbClr val="292929"/>
                </a:solidFill>
              </a:endParaRPr>
            </a:p>
          </p:txBody>
        </p:sp>
        <p:sp>
          <p:nvSpPr>
            <p:cNvPr id="447" name="Oval 409"/>
            <p:cNvSpPr>
              <a:spLocks noChangeAspect="1" noChangeArrowheads="1"/>
            </p:cNvSpPr>
            <p:nvPr userDrawn="1"/>
          </p:nvSpPr>
          <p:spPr bwMode="auto">
            <a:xfrm>
              <a:off x="443924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8" name="Oval 410"/>
            <p:cNvSpPr>
              <a:spLocks noChangeAspect="1" noChangeArrowheads="1"/>
            </p:cNvSpPr>
            <p:nvPr userDrawn="1"/>
          </p:nvSpPr>
          <p:spPr bwMode="auto">
            <a:xfrm>
              <a:off x="455233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49" name="Oval 411"/>
            <p:cNvSpPr>
              <a:spLocks noChangeAspect="1" noChangeArrowheads="1"/>
            </p:cNvSpPr>
            <p:nvPr userDrawn="1"/>
          </p:nvSpPr>
          <p:spPr bwMode="auto">
            <a:xfrm>
              <a:off x="466390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0" name="Oval 412"/>
            <p:cNvSpPr>
              <a:spLocks noChangeAspect="1" noChangeArrowheads="1"/>
            </p:cNvSpPr>
            <p:nvPr userDrawn="1"/>
          </p:nvSpPr>
          <p:spPr bwMode="auto">
            <a:xfrm>
              <a:off x="488856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1" name="Oval 413"/>
            <p:cNvSpPr>
              <a:spLocks noChangeAspect="1" noChangeArrowheads="1"/>
            </p:cNvSpPr>
            <p:nvPr userDrawn="1"/>
          </p:nvSpPr>
          <p:spPr bwMode="auto">
            <a:xfrm>
              <a:off x="500165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2" name="Oval 414"/>
            <p:cNvSpPr>
              <a:spLocks noChangeAspect="1" noChangeArrowheads="1"/>
            </p:cNvSpPr>
            <p:nvPr userDrawn="1"/>
          </p:nvSpPr>
          <p:spPr bwMode="auto">
            <a:xfrm>
              <a:off x="511322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3" name="Oval 415"/>
            <p:cNvSpPr>
              <a:spLocks noChangeAspect="1" noChangeArrowheads="1"/>
            </p:cNvSpPr>
            <p:nvPr userDrawn="1"/>
          </p:nvSpPr>
          <p:spPr bwMode="auto">
            <a:xfrm>
              <a:off x="522631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4" name="Oval 416"/>
            <p:cNvSpPr>
              <a:spLocks noChangeAspect="1" noChangeArrowheads="1"/>
            </p:cNvSpPr>
            <p:nvPr userDrawn="1"/>
          </p:nvSpPr>
          <p:spPr bwMode="auto">
            <a:xfrm>
              <a:off x="533788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5" name="Oval 417"/>
            <p:cNvSpPr>
              <a:spLocks noChangeAspect="1" noChangeArrowheads="1"/>
            </p:cNvSpPr>
            <p:nvPr userDrawn="1"/>
          </p:nvSpPr>
          <p:spPr bwMode="auto">
            <a:xfrm>
              <a:off x="545097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6" name="Oval 418"/>
            <p:cNvSpPr>
              <a:spLocks noChangeAspect="1" noChangeArrowheads="1"/>
            </p:cNvSpPr>
            <p:nvPr userDrawn="1"/>
          </p:nvSpPr>
          <p:spPr bwMode="auto">
            <a:xfrm>
              <a:off x="556254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7" name="Oval 419"/>
            <p:cNvSpPr>
              <a:spLocks noChangeAspect="1" noChangeArrowheads="1"/>
            </p:cNvSpPr>
            <p:nvPr userDrawn="1"/>
          </p:nvSpPr>
          <p:spPr bwMode="auto">
            <a:xfrm>
              <a:off x="567563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8" name="Oval 420"/>
            <p:cNvSpPr>
              <a:spLocks noChangeAspect="1" noChangeArrowheads="1"/>
            </p:cNvSpPr>
            <p:nvPr userDrawn="1"/>
          </p:nvSpPr>
          <p:spPr bwMode="auto">
            <a:xfrm>
              <a:off x="578720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59" name="Oval 421"/>
            <p:cNvSpPr>
              <a:spLocks noChangeAspect="1" noChangeArrowheads="1"/>
            </p:cNvSpPr>
            <p:nvPr userDrawn="1"/>
          </p:nvSpPr>
          <p:spPr bwMode="auto">
            <a:xfrm>
              <a:off x="590029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0" name="Oval 422"/>
            <p:cNvSpPr>
              <a:spLocks noChangeAspect="1" noChangeArrowheads="1"/>
            </p:cNvSpPr>
            <p:nvPr userDrawn="1"/>
          </p:nvSpPr>
          <p:spPr bwMode="auto">
            <a:xfrm>
              <a:off x="601337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1" name="Oval 423"/>
            <p:cNvSpPr>
              <a:spLocks noChangeAspect="1" noChangeArrowheads="1"/>
            </p:cNvSpPr>
            <p:nvPr userDrawn="1"/>
          </p:nvSpPr>
          <p:spPr bwMode="auto">
            <a:xfrm>
              <a:off x="612495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2" name="Oval 424"/>
            <p:cNvSpPr>
              <a:spLocks noChangeAspect="1" noChangeArrowheads="1"/>
            </p:cNvSpPr>
            <p:nvPr userDrawn="1"/>
          </p:nvSpPr>
          <p:spPr bwMode="auto">
            <a:xfrm>
              <a:off x="623803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3" name="Oval 425"/>
            <p:cNvSpPr>
              <a:spLocks noChangeAspect="1" noChangeArrowheads="1"/>
            </p:cNvSpPr>
            <p:nvPr userDrawn="1"/>
          </p:nvSpPr>
          <p:spPr bwMode="auto">
            <a:xfrm>
              <a:off x="634961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4" name="Oval 426"/>
            <p:cNvSpPr>
              <a:spLocks noChangeAspect="1" noChangeArrowheads="1"/>
            </p:cNvSpPr>
            <p:nvPr userDrawn="1"/>
          </p:nvSpPr>
          <p:spPr bwMode="auto">
            <a:xfrm>
              <a:off x="646269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5" name="Oval 427"/>
            <p:cNvSpPr>
              <a:spLocks noChangeAspect="1" noChangeArrowheads="1"/>
            </p:cNvSpPr>
            <p:nvPr userDrawn="1"/>
          </p:nvSpPr>
          <p:spPr bwMode="auto">
            <a:xfrm>
              <a:off x="657427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6" name="Oval 428"/>
            <p:cNvSpPr>
              <a:spLocks noChangeAspect="1" noChangeArrowheads="1"/>
            </p:cNvSpPr>
            <p:nvPr userDrawn="1"/>
          </p:nvSpPr>
          <p:spPr bwMode="auto">
            <a:xfrm>
              <a:off x="668735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7" name="Oval 429"/>
            <p:cNvSpPr>
              <a:spLocks noChangeAspect="1" noChangeArrowheads="1"/>
            </p:cNvSpPr>
            <p:nvPr userDrawn="1"/>
          </p:nvSpPr>
          <p:spPr bwMode="auto">
            <a:xfrm>
              <a:off x="67989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8" name="Oval 430"/>
            <p:cNvSpPr>
              <a:spLocks noChangeAspect="1" noChangeArrowheads="1"/>
            </p:cNvSpPr>
            <p:nvPr userDrawn="1"/>
          </p:nvSpPr>
          <p:spPr bwMode="auto">
            <a:xfrm>
              <a:off x="691201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69" name="Oval 431"/>
            <p:cNvSpPr>
              <a:spLocks noChangeAspect="1" noChangeArrowheads="1"/>
            </p:cNvSpPr>
            <p:nvPr userDrawn="1"/>
          </p:nvSpPr>
          <p:spPr bwMode="auto">
            <a:xfrm>
              <a:off x="702359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0" name="Oval 432"/>
            <p:cNvSpPr>
              <a:spLocks noChangeAspect="1" noChangeArrowheads="1"/>
            </p:cNvSpPr>
            <p:nvPr userDrawn="1"/>
          </p:nvSpPr>
          <p:spPr bwMode="auto">
            <a:xfrm>
              <a:off x="713667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1" name="Oval 433"/>
            <p:cNvSpPr>
              <a:spLocks noChangeAspect="1" noChangeArrowheads="1"/>
            </p:cNvSpPr>
            <p:nvPr userDrawn="1"/>
          </p:nvSpPr>
          <p:spPr bwMode="auto">
            <a:xfrm>
              <a:off x="724825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2" name="Oval 434"/>
            <p:cNvSpPr>
              <a:spLocks noChangeAspect="1" noChangeArrowheads="1"/>
            </p:cNvSpPr>
            <p:nvPr userDrawn="1"/>
          </p:nvSpPr>
          <p:spPr bwMode="auto">
            <a:xfrm>
              <a:off x="736133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3" name="Oval 435"/>
            <p:cNvSpPr>
              <a:spLocks noChangeAspect="1" noChangeArrowheads="1"/>
            </p:cNvSpPr>
            <p:nvPr userDrawn="1"/>
          </p:nvSpPr>
          <p:spPr bwMode="auto">
            <a:xfrm>
              <a:off x="74729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4" name="Oval 436"/>
            <p:cNvSpPr>
              <a:spLocks noChangeAspect="1" noChangeArrowheads="1"/>
            </p:cNvSpPr>
            <p:nvPr userDrawn="1"/>
          </p:nvSpPr>
          <p:spPr bwMode="auto">
            <a:xfrm>
              <a:off x="758599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5" name="Oval 437"/>
            <p:cNvSpPr>
              <a:spLocks noChangeAspect="1" noChangeArrowheads="1"/>
            </p:cNvSpPr>
            <p:nvPr userDrawn="1"/>
          </p:nvSpPr>
          <p:spPr bwMode="auto">
            <a:xfrm>
              <a:off x="803531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6" name="Oval 438"/>
            <p:cNvSpPr>
              <a:spLocks noChangeAspect="1" noChangeArrowheads="1"/>
            </p:cNvSpPr>
            <p:nvPr userDrawn="1"/>
          </p:nvSpPr>
          <p:spPr bwMode="auto">
            <a:xfrm>
              <a:off x="81468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7" name="Oval 439"/>
            <p:cNvSpPr>
              <a:spLocks noChangeAspect="1" noChangeArrowheads="1"/>
            </p:cNvSpPr>
            <p:nvPr userDrawn="1"/>
          </p:nvSpPr>
          <p:spPr bwMode="auto">
            <a:xfrm>
              <a:off x="50694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8" name="Oval 440"/>
            <p:cNvSpPr>
              <a:spLocks noChangeAspect="1" noChangeArrowheads="1"/>
            </p:cNvSpPr>
            <p:nvPr userDrawn="1"/>
          </p:nvSpPr>
          <p:spPr bwMode="auto">
            <a:xfrm>
              <a:off x="6200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79" name="Oval 441"/>
            <p:cNvSpPr>
              <a:spLocks noChangeAspect="1" noChangeArrowheads="1"/>
            </p:cNvSpPr>
            <p:nvPr userDrawn="1"/>
          </p:nvSpPr>
          <p:spPr bwMode="auto">
            <a:xfrm>
              <a:off x="73160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0" name="Oval 442"/>
            <p:cNvSpPr>
              <a:spLocks noChangeAspect="1" noChangeArrowheads="1"/>
            </p:cNvSpPr>
            <p:nvPr userDrawn="1"/>
          </p:nvSpPr>
          <p:spPr bwMode="auto">
            <a:xfrm>
              <a:off x="118092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1" name="Oval 443"/>
            <p:cNvSpPr>
              <a:spLocks noChangeAspect="1" noChangeArrowheads="1"/>
            </p:cNvSpPr>
            <p:nvPr userDrawn="1"/>
          </p:nvSpPr>
          <p:spPr bwMode="auto">
            <a:xfrm>
              <a:off x="12940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2" name="Oval 444"/>
            <p:cNvSpPr>
              <a:spLocks noChangeAspect="1" noChangeArrowheads="1"/>
            </p:cNvSpPr>
            <p:nvPr userDrawn="1"/>
          </p:nvSpPr>
          <p:spPr bwMode="auto">
            <a:xfrm>
              <a:off x="140558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3" name="Oval 445"/>
            <p:cNvSpPr>
              <a:spLocks noChangeAspect="1" noChangeArrowheads="1"/>
            </p:cNvSpPr>
            <p:nvPr userDrawn="1"/>
          </p:nvSpPr>
          <p:spPr bwMode="auto">
            <a:xfrm>
              <a:off x="151867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4" name="Oval 446"/>
            <p:cNvSpPr>
              <a:spLocks noChangeAspect="1" noChangeArrowheads="1"/>
            </p:cNvSpPr>
            <p:nvPr userDrawn="1"/>
          </p:nvSpPr>
          <p:spPr bwMode="auto">
            <a:xfrm>
              <a:off x="163024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5" name="Oval 447"/>
            <p:cNvSpPr>
              <a:spLocks noChangeAspect="1" noChangeArrowheads="1"/>
            </p:cNvSpPr>
            <p:nvPr userDrawn="1"/>
          </p:nvSpPr>
          <p:spPr bwMode="auto">
            <a:xfrm>
              <a:off x="174333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6" name="Oval 448"/>
            <p:cNvSpPr>
              <a:spLocks noChangeAspect="1" noChangeArrowheads="1"/>
            </p:cNvSpPr>
            <p:nvPr userDrawn="1"/>
          </p:nvSpPr>
          <p:spPr bwMode="auto">
            <a:xfrm>
              <a:off x="185490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7" name="Oval 449"/>
            <p:cNvSpPr>
              <a:spLocks noChangeAspect="1" noChangeArrowheads="1"/>
            </p:cNvSpPr>
            <p:nvPr userDrawn="1"/>
          </p:nvSpPr>
          <p:spPr bwMode="auto">
            <a:xfrm>
              <a:off x="19679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8" name="Oval 450"/>
            <p:cNvSpPr>
              <a:spLocks noChangeAspect="1" noChangeArrowheads="1"/>
            </p:cNvSpPr>
            <p:nvPr userDrawn="1"/>
          </p:nvSpPr>
          <p:spPr bwMode="auto">
            <a:xfrm>
              <a:off x="207956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89" name="Oval 451"/>
            <p:cNvSpPr>
              <a:spLocks noChangeAspect="1" noChangeArrowheads="1"/>
            </p:cNvSpPr>
            <p:nvPr userDrawn="1"/>
          </p:nvSpPr>
          <p:spPr bwMode="auto">
            <a:xfrm>
              <a:off x="219265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0" name="Oval 452"/>
            <p:cNvSpPr>
              <a:spLocks noChangeAspect="1" noChangeArrowheads="1"/>
            </p:cNvSpPr>
            <p:nvPr userDrawn="1"/>
          </p:nvSpPr>
          <p:spPr bwMode="auto">
            <a:xfrm>
              <a:off x="252888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1" name="Oval 453"/>
            <p:cNvSpPr>
              <a:spLocks noChangeAspect="1" noChangeArrowheads="1"/>
            </p:cNvSpPr>
            <p:nvPr userDrawn="1"/>
          </p:nvSpPr>
          <p:spPr bwMode="auto">
            <a:xfrm>
              <a:off x="2641969"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2" name="Oval 454"/>
            <p:cNvSpPr>
              <a:spLocks noChangeAspect="1" noChangeArrowheads="1"/>
            </p:cNvSpPr>
            <p:nvPr userDrawn="1"/>
          </p:nvSpPr>
          <p:spPr bwMode="auto">
            <a:xfrm>
              <a:off x="275354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3" name="Oval 455"/>
            <p:cNvSpPr>
              <a:spLocks noChangeAspect="1" noChangeArrowheads="1"/>
            </p:cNvSpPr>
            <p:nvPr userDrawn="1"/>
          </p:nvSpPr>
          <p:spPr bwMode="auto">
            <a:xfrm>
              <a:off x="286663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4" name="Oval 456"/>
            <p:cNvSpPr>
              <a:spLocks noChangeAspect="1" noChangeArrowheads="1"/>
            </p:cNvSpPr>
            <p:nvPr userDrawn="1"/>
          </p:nvSpPr>
          <p:spPr bwMode="auto">
            <a:xfrm>
              <a:off x="4214589"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5" name="Oval 457"/>
            <p:cNvSpPr>
              <a:spLocks noChangeAspect="1" noChangeArrowheads="1"/>
            </p:cNvSpPr>
            <p:nvPr userDrawn="1"/>
          </p:nvSpPr>
          <p:spPr bwMode="auto">
            <a:xfrm>
              <a:off x="455233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6" name="Oval 458"/>
            <p:cNvSpPr>
              <a:spLocks noChangeAspect="1" noChangeArrowheads="1"/>
            </p:cNvSpPr>
            <p:nvPr userDrawn="1"/>
          </p:nvSpPr>
          <p:spPr bwMode="auto">
            <a:xfrm>
              <a:off x="4888568"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7" name="Oval 459"/>
            <p:cNvSpPr>
              <a:spLocks noChangeAspect="1" noChangeArrowheads="1"/>
            </p:cNvSpPr>
            <p:nvPr userDrawn="1"/>
          </p:nvSpPr>
          <p:spPr bwMode="auto">
            <a:xfrm>
              <a:off x="500165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8" name="Oval 460"/>
            <p:cNvSpPr>
              <a:spLocks noChangeAspect="1" noChangeArrowheads="1"/>
            </p:cNvSpPr>
            <p:nvPr userDrawn="1"/>
          </p:nvSpPr>
          <p:spPr bwMode="auto">
            <a:xfrm>
              <a:off x="511322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499" name="Oval 461"/>
            <p:cNvSpPr>
              <a:spLocks noChangeAspect="1" noChangeArrowheads="1"/>
            </p:cNvSpPr>
            <p:nvPr userDrawn="1"/>
          </p:nvSpPr>
          <p:spPr bwMode="auto">
            <a:xfrm>
              <a:off x="522631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0" name="Oval 462"/>
            <p:cNvSpPr>
              <a:spLocks noChangeAspect="1" noChangeArrowheads="1"/>
            </p:cNvSpPr>
            <p:nvPr userDrawn="1"/>
          </p:nvSpPr>
          <p:spPr bwMode="auto">
            <a:xfrm>
              <a:off x="533788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1" name="Oval 463"/>
            <p:cNvSpPr>
              <a:spLocks noChangeAspect="1" noChangeArrowheads="1"/>
            </p:cNvSpPr>
            <p:nvPr userDrawn="1"/>
          </p:nvSpPr>
          <p:spPr bwMode="auto">
            <a:xfrm>
              <a:off x="545097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2" name="Oval 464"/>
            <p:cNvSpPr>
              <a:spLocks noChangeAspect="1" noChangeArrowheads="1"/>
            </p:cNvSpPr>
            <p:nvPr userDrawn="1"/>
          </p:nvSpPr>
          <p:spPr bwMode="auto">
            <a:xfrm>
              <a:off x="556254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3" name="Oval 465"/>
            <p:cNvSpPr>
              <a:spLocks noChangeAspect="1" noChangeArrowheads="1"/>
            </p:cNvSpPr>
            <p:nvPr userDrawn="1"/>
          </p:nvSpPr>
          <p:spPr bwMode="auto">
            <a:xfrm>
              <a:off x="567563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4" name="Oval 466"/>
            <p:cNvSpPr>
              <a:spLocks noChangeAspect="1" noChangeArrowheads="1"/>
            </p:cNvSpPr>
            <p:nvPr userDrawn="1"/>
          </p:nvSpPr>
          <p:spPr bwMode="auto">
            <a:xfrm>
              <a:off x="578720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5" name="Oval 467"/>
            <p:cNvSpPr>
              <a:spLocks noChangeAspect="1" noChangeArrowheads="1"/>
            </p:cNvSpPr>
            <p:nvPr userDrawn="1"/>
          </p:nvSpPr>
          <p:spPr bwMode="auto">
            <a:xfrm>
              <a:off x="590029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6" name="Oval 468"/>
            <p:cNvSpPr>
              <a:spLocks noChangeAspect="1" noChangeArrowheads="1"/>
            </p:cNvSpPr>
            <p:nvPr userDrawn="1"/>
          </p:nvSpPr>
          <p:spPr bwMode="auto">
            <a:xfrm>
              <a:off x="601337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7" name="Oval 469"/>
            <p:cNvSpPr>
              <a:spLocks noChangeAspect="1" noChangeArrowheads="1"/>
            </p:cNvSpPr>
            <p:nvPr userDrawn="1"/>
          </p:nvSpPr>
          <p:spPr bwMode="auto">
            <a:xfrm>
              <a:off x="612495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8" name="Oval 470"/>
            <p:cNvSpPr>
              <a:spLocks noChangeAspect="1" noChangeArrowheads="1"/>
            </p:cNvSpPr>
            <p:nvPr userDrawn="1"/>
          </p:nvSpPr>
          <p:spPr bwMode="auto">
            <a:xfrm>
              <a:off x="623803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09" name="Oval 471"/>
            <p:cNvSpPr>
              <a:spLocks noChangeAspect="1" noChangeArrowheads="1"/>
            </p:cNvSpPr>
            <p:nvPr userDrawn="1"/>
          </p:nvSpPr>
          <p:spPr bwMode="auto">
            <a:xfrm>
              <a:off x="634961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0" name="Oval 472"/>
            <p:cNvSpPr>
              <a:spLocks noChangeAspect="1" noChangeArrowheads="1"/>
            </p:cNvSpPr>
            <p:nvPr userDrawn="1"/>
          </p:nvSpPr>
          <p:spPr bwMode="auto">
            <a:xfrm>
              <a:off x="646269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1" name="Oval 473"/>
            <p:cNvSpPr>
              <a:spLocks noChangeAspect="1" noChangeArrowheads="1"/>
            </p:cNvSpPr>
            <p:nvPr userDrawn="1"/>
          </p:nvSpPr>
          <p:spPr bwMode="auto">
            <a:xfrm>
              <a:off x="657427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2" name="Oval 474"/>
            <p:cNvSpPr>
              <a:spLocks noChangeAspect="1" noChangeArrowheads="1"/>
            </p:cNvSpPr>
            <p:nvPr userDrawn="1"/>
          </p:nvSpPr>
          <p:spPr bwMode="auto">
            <a:xfrm>
              <a:off x="668735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3" name="Oval 475"/>
            <p:cNvSpPr>
              <a:spLocks noChangeAspect="1" noChangeArrowheads="1"/>
            </p:cNvSpPr>
            <p:nvPr userDrawn="1"/>
          </p:nvSpPr>
          <p:spPr bwMode="auto">
            <a:xfrm>
              <a:off x="679893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4" name="Oval 476"/>
            <p:cNvSpPr>
              <a:spLocks noChangeAspect="1" noChangeArrowheads="1"/>
            </p:cNvSpPr>
            <p:nvPr userDrawn="1"/>
          </p:nvSpPr>
          <p:spPr bwMode="auto">
            <a:xfrm>
              <a:off x="691201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5" name="Oval 477"/>
            <p:cNvSpPr>
              <a:spLocks noChangeAspect="1" noChangeArrowheads="1"/>
            </p:cNvSpPr>
            <p:nvPr userDrawn="1"/>
          </p:nvSpPr>
          <p:spPr bwMode="auto">
            <a:xfrm>
              <a:off x="702359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6" name="Oval 478"/>
            <p:cNvSpPr>
              <a:spLocks noChangeAspect="1" noChangeArrowheads="1"/>
            </p:cNvSpPr>
            <p:nvPr userDrawn="1"/>
          </p:nvSpPr>
          <p:spPr bwMode="auto">
            <a:xfrm>
              <a:off x="713667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7" name="Oval 479"/>
            <p:cNvSpPr>
              <a:spLocks noChangeAspect="1" noChangeArrowheads="1"/>
            </p:cNvSpPr>
            <p:nvPr userDrawn="1"/>
          </p:nvSpPr>
          <p:spPr bwMode="auto">
            <a:xfrm>
              <a:off x="724825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8" name="Oval 480"/>
            <p:cNvSpPr>
              <a:spLocks noChangeAspect="1" noChangeArrowheads="1"/>
            </p:cNvSpPr>
            <p:nvPr userDrawn="1"/>
          </p:nvSpPr>
          <p:spPr bwMode="auto">
            <a:xfrm>
              <a:off x="736133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19" name="Oval 481"/>
            <p:cNvSpPr>
              <a:spLocks noChangeAspect="1" noChangeArrowheads="1"/>
            </p:cNvSpPr>
            <p:nvPr userDrawn="1"/>
          </p:nvSpPr>
          <p:spPr bwMode="auto">
            <a:xfrm>
              <a:off x="74729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0" name="Oval 482"/>
            <p:cNvSpPr>
              <a:spLocks noChangeAspect="1" noChangeArrowheads="1"/>
            </p:cNvSpPr>
            <p:nvPr userDrawn="1"/>
          </p:nvSpPr>
          <p:spPr bwMode="auto">
            <a:xfrm>
              <a:off x="803531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1" name="Oval 483"/>
            <p:cNvSpPr>
              <a:spLocks noChangeAspect="1" noChangeArrowheads="1"/>
            </p:cNvSpPr>
            <p:nvPr userDrawn="1"/>
          </p:nvSpPr>
          <p:spPr bwMode="auto">
            <a:xfrm>
              <a:off x="81468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2" name="Oval 484"/>
            <p:cNvSpPr>
              <a:spLocks noChangeAspect="1" noChangeArrowheads="1"/>
            </p:cNvSpPr>
            <p:nvPr userDrawn="1"/>
          </p:nvSpPr>
          <p:spPr bwMode="auto">
            <a:xfrm>
              <a:off x="50694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3" name="Oval 485"/>
            <p:cNvSpPr>
              <a:spLocks noChangeAspect="1" noChangeArrowheads="1"/>
            </p:cNvSpPr>
            <p:nvPr userDrawn="1"/>
          </p:nvSpPr>
          <p:spPr bwMode="auto">
            <a:xfrm>
              <a:off x="118092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4" name="Oval 486"/>
            <p:cNvSpPr>
              <a:spLocks noChangeAspect="1" noChangeArrowheads="1"/>
            </p:cNvSpPr>
            <p:nvPr userDrawn="1"/>
          </p:nvSpPr>
          <p:spPr bwMode="auto">
            <a:xfrm>
              <a:off x="12940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5" name="Oval 487"/>
            <p:cNvSpPr>
              <a:spLocks noChangeAspect="1" noChangeArrowheads="1"/>
            </p:cNvSpPr>
            <p:nvPr userDrawn="1"/>
          </p:nvSpPr>
          <p:spPr bwMode="auto">
            <a:xfrm>
              <a:off x="140558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6" name="Oval 488"/>
            <p:cNvSpPr>
              <a:spLocks noChangeAspect="1" noChangeArrowheads="1"/>
            </p:cNvSpPr>
            <p:nvPr userDrawn="1"/>
          </p:nvSpPr>
          <p:spPr bwMode="auto">
            <a:xfrm>
              <a:off x="151867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7" name="Oval 489"/>
            <p:cNvSpPr>
              <a:spLocks noChangeAspect="1" noChangeArrowheads="1"/>
            </p:cNvSpPr>
            <p:nvPr userDrawn="1"/>
          </p:nvSpPr>
          <p:spPr bwMode="auto">
            <a:xfrm>
              <a:off x="163024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8" name="Oval 490"/>
            <p:cNvSpPr>
              <a:spLocks noChangeAspect="1" noChangeArrowheads="1"/>
            </p:cNvSpPr>
            <p:nvPr userDrawn="1"/>
          </p:nvSpPr>
          <p:spPr bwMode="auto">
            <a:xfrm>
              <a:off x="174333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29" name="Oval 491"/>
            <p:cNvSpPr>
              <a:spLocks noChangeAspect="1" noChangeArrowheads="1"/>
            </p:cNvSpPr>
            <p:nvPr userDrawn="1"/>
          </p:nvSpPr>
          <p:spPr bwMode="auto">
            <a:xfrm>
              <a:off x="185490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0" name="Oval 492"/>
            <p:cNvSpPr>
              <a:spLocks noChangeAspect="1" noChangeArrowheads="1"/>
            </p:cNvSpPr>
            <p:nvPr userDrawn="1"/>
          </p:nvSpPr>
          <p:spPr bwMode="auto">
            <a:xfrm>
              <a:off x="196799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1" name="Oval 493"/>
            <p:cNvSpPr>
              <a:spLocks noChangeAspect="1" noChangeArrowheads="1"/>
            </p:cNvSpPr>
            <p:nvPr userDrawn="1"/>
          </p:nvSpPr>
          <p:spPr bwMode="auto">
            <a:xfrm>
              <a:off x="207956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2" name="Oval 494"/>
            <p:cNvSpPr>
              <a:spLocks noChangeAspect="1" noChangeArrowheads="1"/>
            </p:cNvSpPr>
            <p:nvPr userDrawn="1"/>
          </p:nvSpPr>
          <p:spPr bwMode="auto">
            <a:xfrm>
              <a:off x="219265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3" name="Oval 495"/>
            <p:cNvSpPr>
              <a:spLocks noChangeAspect="1" noChangeArrowheads="1"/>
            </p:cNvSpPr>
            <p:nvPr userDrawn="1"/>
          </p:nvSpPr>
          <p:spPr bwMode="auto">
            <a:xfrm>
              <a:off x="230422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4" name="Oval 496"/>
            <p:cNvSpPr>
              <a:spLocks noChangeAspect="1" noChangeArrowheads="1"/>
            </p:cNvSpPr>
            <p:nvPr userDrawn="1"/>
          </p:nvSpPr>
          <p:spPr bwMode="auto">
            <a:xfrm>
              <a:off x="241731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5" name="Oval 497"/>
            <p:cNvSpPr>
              <a:spLocks noChangeAspect="1" noChangeArrowheads="1"/>
            </p:cNvSpPr>
            <p:nvPr userDrawn="1"/>
          </p:nvSpPr>
          <p:spPr bwMode="auto">
            <a:xfrm>
              <a:off x="252888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6" name="Oval 498"/>
            <p:cNvSpPr>
              <a:spLocks noChangeAspect="1" noChangeArrowheads="1"/>
            </p:cNvSpPr>
            <p:nvPr userDrawn="1"/>
          </p:nvSpPr>
          <p:spPr bwMode="auto">
            <a:xfrm>
              <a:off x="2641969"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7" name="Oval 499"/>
            <p:cNvSpPr>
              <a:spLocks noChangeAspect="1" noChangeArrowheads="1"/>
            </p:cNvSpPr>
            <p:nvPr userDrawn="1"/>
          </p:nvSpPr>
          <p:spPr bwMode="auto">
            <a:xfrm>
              <a:off x="275354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8" name="Oval 500"/>
            <p:cNvSpPr>
              <a:spLocks noChangeAspect="1" noChangeArrowheads="1"/>
            </p:cNvSpPr>
            <p:nvPr userDrawn="1"/>
          </p:nvSpPr>
          <p:spPr bwMode="auto">
            <a:xfrm>
              <a:off x="286663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39" name="Oval 501"/>
            <p:cNvSpPr>
              <a:spLocks noChangeAspect="1" noChangeArrowheads="1"/>
            </p:cNvSpPr>
            <p:nvPr userDrawn="1"/>
          </p:nvSpPr>
          <p:spPr bwMode="auto">
            <a:xfrm>
              <a:off x="297820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40" name="Oval 502"/>
            <p:cNvSpPr>
              <a:spLocks noChangeAspect="1" noChangeArrowheads="1"/>
            </p:cNvSpPr>
            <p:nvPr userDrawn="1"/>
          </p:nvSpPr>
          <p:spPr bwMode="auto">
            <a:xfrm>
              <a:off x="4103013"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41" name="Oval 503"/>
            <p:cNvSpPr>
              <a:spLocks noChangeAspect="1" noChangeArrowheads="1"/>
            </p:cNvSpPr>
            <p:nvPr userDrawn="1"/>
          </p:nvSpPr>
          <p:spPr bwMode="auto">
            <a:xfrm>
              <a:off x="4214589"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42" name="Oval 504"/>
            <p:cNvSpPr>
              <a:spLocks noChangeAspect="1" noChangeArrowheads="1"/>
            </p:cNvSpPr>
            <p:nvPr userDrawn="1"/>
          </p:nvSpPr>
          <p:spPr bwMode="auto">
            <a:xfrm>
              <a:off x="432767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43" name="Oval 505"/>
            <p:cNvSpPr>
              <a:spLocks noChangeAspect="1" noChangeArrowheads="1"/>
            </p:cNvSpPr>
            <p:nvPr userDrawn="1"/>
          </p:nvSpPr>
          <p:spPr bwMode="auto">
            <a:xfrm>
              <a:off x="4439248"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44" name="Oval 506"/>
            <p:cNvSpPr>
              <a:spLocks noChangeAspect="1" noChangeArrowheads="1"/>
            </p:cNvSpPr>
            <p:nvPr userDrawn="1"/>
          </p:nvSpPr>
          <p:spPr bwMode="auto">
            <a:xfrm>
              <a:off x="455233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45" name="Oval 507"/>
            <p:cNvSpPr>
              <a:spLocks noChangeAspect="1" noChangeArrowheads="1"/>
            </p:cNvSpPr>
            <p:nvPr userDrawn="1"/>
          </p:nvSpPr>
          <p:spPr bwMode="auto">
            <a:xfrm>
              <a:off x="466390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46" name="Oval 508"/>
            <p:cNvSpPr>
              <a:spLocks noChangeAspect="1" noChangeArrowheads="1"/>
            </p:cNvSpPr>
            <p:nvPr userDrawn="1"/>
          </p:nvSpPr>
          <p:spPr bwMode="auto">
            <a:xfrm>
              <a:off x="477699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47" name="Oval 509"/>
            <p:cNvSpPr>
              <a:spLocks noChangeAspect="1" noChangeArrowheads="1"/>
            </p:cNvSpPr>
            <p:nvPr userDrawn="1"/>
          </p:nvSpPr>
          <p:spPr bwMode="auto">
            <a:xfrm>
              <a:off x="4888568" y="2385118"/>
              <a:ext cx="85944" cy="85943"/>
            </a:xfrm>
            <a:prstGeom prst="ellipse">
              <a:avLst/>
            </a:prstGeom>
            <a:grpFill/>
            <a:ln>
              <a:noFill/>
            </a:ln>
            <a:effectLst/>
          </p:spPr>
          <p:txBody>
            <a:bodyPr wrap="none" anchor="ctr"/>
            <a:lstStyle/>
            <a:p>
              <a:pPr defTabSz="1218987"/>
              <a:endParaRPr lang="en-US" sz="2400">
                <a:solidFill>
                  <a:srgbClr val="292929"/>
                </a:solidFill>
              </a:endParaRPr>
            </a:p>
          </p:txBody>
        </p:sp>
        <p:sp>
          <p:nvSpPr>
            <p:cNvPr id="548" name="Oval 510"/>
            <p:cNvSpPr>
              <a:spLocks noChangeAspect="1" noChangeArrowheads="1"/>
            </p:cNvSpPr>
            <p:nvPr userDrawn="1"/>
          </p:nvSpPr>
          <p:spPr bwMode="auto">
            <a:xfrm>
              <a:off x="500165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49" name="Oval 511"/>
            <p:cNvSpPr>
              <a:spLocks noChangeAspect="1" noChangeArrowheads="1"/>
            </p:cNvSpPr>
            <p:nvPr userDrawn="1"/>
          </p:nvSpPr>
          <p:spPr bwMode="auto">
            <a:xfrm>
              <a:off x="511322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0" name="Oval 512"/>
            <p:cNvSpPr>
              <a:spLocks noChangeAspect="1" noChangeArrowheads="1"/>
            </p:cNvSpPr>
            <p:nvPr userDrawn="1"/>
          </p:nvSpPr>
          <p:spPr bwMode="auto">
            <a:xfrm>
              <a:off x="522631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1" name="Oval 513"/>
            <p:cNvSpPr>
              <a:spLocks noChangeAspect="1" noChangeArrowheads="1"/>
            </p:cNvSpPr>
            <p:nvPr userDrawn="1"/>
          </p:nvSpPr>
          <p:spPr bwMode="auto">
            <a:xfrm>
              <a:off x="533788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2" name="Oval 514"/>
            <p:cNvSpPr>
              <a:spLocks noChangeAspect="1" noChangeArrowheads="1"/>
            </p:cNvSpPr>
            <p:nvPr userDrawn="1"/>
          </p:nvSpPr>
          <p:spPr bwMode="auto">
            <a:xfrm>
              <a:off x="545097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3" name="Oval 515"/>
            <p:cNvSpPr>
              <a:spLocks noChangeAspect="1" noChangeArrowheads="1"/>
            </p:cNvSpPr>
            <p:nvPr userDrawn="1"/>
          </p:nvSpPr>
          <p:spPr bwMode="auto">
            <a:xfrm>
              <a:off x="556254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4" name="Oval 516"/>
            <p:cNvSpPr>
              <a:spLocks noChangeAspect="1" noChangeArrowheads="1"/>
            </p:cNvSpPr>
            <p:nvPr userDrawn="1"/>
          </p:nvSpPr>
          <p:spPr bwMode="auto">
            <a:xfrm>
              <a:off x="567563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5" name="Oval 517"/>
            <p:cNvSpPr>
              <a:spLocks noChangeAspect="1" noChangeArrowheads="1"/>
            </p:cNvSpPr>
            <p:nvPr userDrawn="1"/>
          </p:nvSpPr>
          <p:spPr bwMode="auto">
            <a:xfrm>
              <a:off x="578720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6" name="Oval 518"/>
            <p:cNvSpPr>
              <a:spLocks noChangeAspect="1" noChangeArrowheads="1"/>
            </p:cNvSpPr>
            <p:nvPr userDrawn="1"/>
          </p:nvSpPr>
          <p:spPr bwMode="auto">
            <a:xfrm>
              <a:off x="590029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7" name="Oval 519"/>
            <p:cNvSpPr>
              <a:spLocks noChangeAspect="1" noChangeArrowheads="1"/>
            </p:cNvSpPr>
            <p:nvPr userDrawn="1"/>
          </p:nvSpPr>
          <p:spPr bwMode="auto">
            <a:xfrm>
              <a:off x="601337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8" name="Oval 520"/>
            <p:cNvSpPr>
              <a:spLocks noChangeAspect="1" noChangeArrowheads="1"/>
            </p:cNvSpPr>
            <p:nvPr userDrawn="1"/>
          </p:nvSpPr>
          <p:spPr bwMode="auto">
            <a:xfrm>
              <a:off x="612495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59" name="Oval 521"/>
            <p:cNvSpPr>
              <a:spLocks noChangeAspect="1" noChangeArrowheads="1"/>
            </p:cNvSpPr>
            <p:nvPr userDrawn="1"/>
          </p:nvSpPr>
          <p:spPr bwMode="auto">
            <a:xfrm>
              <a:off x="623803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0" name="Oval 522"/>
            <p:cNvSpPr>
              <a:spLocks noChangeAspect="1" noChangeArrowheads="1"/>
            </p:cNvSpPr>
            <p:nvPr userDrawn="1"/>
          </p:nvSpPr>
          <p:spPr bwMode="auto">
            <a:xfrm>
              <a:off x="634961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1" name="Oval 523"/>
            <p:cNvSpPr>
              <a:spLocks noChangeAspect="1" noChangeArrowheads="1"/>
            </p:cNvSpPr>
            <p:nvPr userDrawn="1"/>
          </p:nvSpPr>
          <p:spPr bwMode="auto">
            <a:xfrm>
              <a:off x="646269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2" name="Oval 524"/>
            <p:cNvSpPr>
              <a:spLocks noChangeAspect="1" noChangeArrowheads="1"/>
            </p:cNvSpPr>
            <p:nvPr userDrawn="1"/>
          </p:nvSpPr>
          <p:spPr bwMode="auto">
            <a:xfrm>
              <a:off x="657427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3" name="Oval 525"/>
            <p:cNvSpPr>
              <a:spLocks noChangeAspect="1" noChangeArrowheads="1"/>
            </p:cNvSpPr>
            <p:nvPr userDrawn="1"/>
          </p:nvSpPr>
          <p:spPr bwMode="auto">
            <a:xfrm>
              <a:off x="668735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4" name="Oval 526"/>
            <p:cNvSpPr>
              <a:spLocks noChangeAspect="1" noChangeArrowheads="1"/>
            </p:cNvSpPr>
            <p:nvPr userDrawn="1"/>
          </p:nvSpPr>
          <p:spPr bwMode="auto">
            <a:xfrm>
              <a:off x="679893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5" name="Oval 527"/>
            <p:cNvSpPr>
              <a:spLocks noChangeAspect="1" noChangeArrowheads="1"/>
            </p:cNvSpPr>
            <p:nvPr userDrawn="1"/>
          </p:nvSpPr>
          <p:spPr bwMode="auto">
            <a:xfrm>
              <a:off x="691201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6" name="Oval 528"/>
            <p:cNvSpPr>
              <a:spLocks noChangeAspect="1" noChangeArrowheads="1"/>
            </p:cNvSpPr>
            <p:nvPr userDrawn="1"/>
          </p:nvSpPr>
          <p:spPr bwMode="auto">
            <a:xfrm>
              <a:off x="702359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7" name="Oval 529"/>
            <p:cNvSpPr>
              <a:spLocks noChangeAspect="1" noChangeArrowheads="1"/>
            </p:cNvSpPr>
            <p:nvPr userDrawn="1"/>
          </p:nvSpPr>
          <p:spPr bwMode="auto">
            <a:xfrm>
              <a:off x="713667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8" name="Oval 530"/>
            <p:cNvSpPr>
              <a:spLocks noChangeAspect="1" noChangeArrowheads="1"/>
            </p:cNvSpPr>
            <p:nvPr userDrawn="1"/>
          </p:nvSpPr>
          <p:spPr bwMode="auto">
            <a:xfrm>
              <a:off x="724825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69" name="Oval 531"/>
            <p:cNvSpPr>
              <a:spLocks noChangeAspect="1" noChangeArrowheads="1"/>
            </p:cNvSpPr>
            <p:nvPr userDrawn="1"/>
          </p:nvSpPr>
          <p:spPr bwMode="auto">
            <a:xfrm>
              <a:off x="736133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0" name="Oval 532"/>
            <p:cNvSpPr>
              <a:spLocks noChangeAspect="1" noChangeArrowheads="1"/>
            </p:cNvSpPr>
            <p:nvPr userDrawn="1"/>
          </p:nvSpPr>
          <p:spPr bwMode="auto">
            <a:xfrm>
              <a:off x="74729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1" name="Oval 533"/>
            <p:cNvSpPr>
              <a:spLocks noChangeAspect="1" noChangeArrowheads="1"/>
            </p:cNvSpPr>
            <p:nvPr userDrawn="1"/>
          </p:nvSpPr>
          <p:spPr bwMode="auto">
            <a:xfrm>
              <a:off x="758599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2" name="Oval 534"/>
            <p:cNvSpPr>
              <a:spLocks noChangeAspect="1" noChangeArrowheads="1"/>
            </p:cNvSpPr>
            <p:nvPr userDrawn="1"/>
          </p:nvSpPr>
          <p:spPr bwMode="auto">
            <a:xfrm>
              <a:off x="769757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3" name="Oval 535"/>
            <p:cNvSpPr>
              <a:spLocks noChangeAspect="1" noChangeArrowheads="1"/>
            </p:cNvSpPr>
            <p:nvPr userDrawn="1"/>
          </p:nvSpPr>
          <p:spPr bwMode="auto">
            <a:xfrm>
              <a:off x="803531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4" name="Oval 536"/>
            <p:cNvSpPr>
              <a:spLocks noChangeAspect="1" noChangeArrowheads="1"/>
            </p:cNvSpPr>
            <p:nvPr userDrawn="1"/>
          </p:nvSpPr>
          <p:spPr bwMode="auto">
            <a:xfrm>
              <a:off x="140558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5" name="Oval 537"/>
            <p:cNvSpPr>
              <a:spLocks noChangeAspect="1" noChangeArrowheads="1"/>
            </p:cNvSpPr>
            <p:nvPr userDrawn="1"/>
          </p:nvSpPr>
          <p:spPr bwMode="auto">
            <a:xfrm>
              <a:off x="151867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6" name="Oval 538"/>
            <p:cNvSpPr>
              <a:spLocks noChangeAspect="1" noChangeArrowheads="1"/>
            </p:cNvSpPr>
            <p:nvPr userDrawn="1"/>
          </p:nvSpPr>
          <p:spPr bwMode="auto">
            <a:xfrm>
              <a:off x="1630247"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7" name="Oval 539"/>
            <p:cNvSpPr>
              <a:spLocks noChangeAspect="1" noChangeArrowheads="1"/>
            </p:cNvSpPr>
            <p:nvPr userDrawn="1"/>
          </p:nvSpPr>
          <p:spPr bwMode="auto">
            <a:xfrm>
              <a:off x="174333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8" name="Oval 540"/>
            <p:cNvSpPr>
              <a:spLocks noChangeAspect="1" noChangeArrowheads="1"/>
            </p:cNvSpPr>
            <p:nvPr userDrawn="1"/>
          </p:nvSpPr>
          <p:spPr bwMode="auto">
            <a:xfrm>
              <a:off x="185490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79" name="Oval 541"/>
            <p:cNvSpPr>
              <a:spLocks noChangeAspect="1" noChangeArrowheads="1"/>
            </p:cNvSpPr>
            <p:nvPr userDrawn="1"/>
          </p:nvSpPr>
          <p:spPr bwMode="auto">
            <a:xfrm>
              <a:off x="196799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0" name="Oval 542"/>
            <p:cNvSpPr>
              <a:spLocks noChangeAspect="1" noChangeArrowheads="1"/>
            </p:cNvSpPr>
            <p:nvPr userDrawn="1"/>
          </p:nvSpPr>
          <p:spPr bwMode="auto">
            <a:xfrm>
              <a:off x="207956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1" name="Oval 543"/>
            <p:cNvSpPr>
              <a:spLocks noChangeAspect="1" noChangeArrowheads="1"/>
            </p:cNvSpPr>
            <p:nvPr userDrawn="1"/>
          </p:nvSpPr>
          <p:spPr bwMode="auto">
            <a:xfrm>
              <a:off x="219265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2" name="Oval 544"/>
            <p:cNvSpPr>
              <a:spLocks noChangeAspect="1" noChangeArrowheads="1"/>
            </p:cNvSpPr>
            <p:nvPr userDrawn="1"/>
          </p:nvSpPr>
          <p:spPr bwMode="auto">
            <a:xfrm>
              <a:off x="230422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3" name="Oval 545"/>
            <p:cNvSpPr>
              <a:spLocks noChangeAspect="1" noChangeArrowheads="1"/>
            </p:cNvSpPr>
            <p:nvPr userDrawn="1"/>
          </p:nvSpPr>
          <p:spPr bwMode="auto">
            <a:xfrm>
              <a:off x="241731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4" name="Oval 546"/>
            <p:cNvSpPr>
              <a:spLocks noChangeAspect="1" noChangeArrowheads="1"/>
            </p:cNvSpPr>
            <p:nvPr userDrawn="1"/>
          </p:nvSpPr>
          <p:spPr bwMode="auto">
            <a:xfrm>
              <a:off x="252888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5" name="Oval 547"/>
            <p:cNvSpPr>
              <a:spLocks noChangeAspect="1" noChangeArrowheads="1"/>
            </p:cNvSpPr>
            <p:nvPr userDrawn="1"/>
          </p:nvSpPr>
          <p:spPr bwMode="auto">
            <a:xfrm>
              <a:off x="2641969"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6" name="Oval 548"/>
            <p:cNvSpPr>
              <a:spLocks noChangeAspect="1" noChangeArrowheads="1"/>
            </p:cNvSpPr>
            <p:nvPr userDrawn="1"/>
          </p:nvSpPr>
          <p:spPr bwMode="auto">
            <a:xfrm>
              <a:off x="275354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7" name="Oval 549"/>
            <p:cNvSpPr>
              <a:spLocks noChangeAspect="1" noChangeArrowheads="1"/>
            </p:cNvSpPr>
            <p:nvPr userDrawn="1"/>
          </p:nvSpPr>
          <p:spPr bwMode="auto">
            <a:xfrm>
              <a:off x="286663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8" name="Oval 550"/>
            <p:cNvSpPr>
              <a:spLocks noChangeAspect="1" noChangeArrowheads="1"/>
            </p:cNvSpPr>
            <p:nvPr userDrawn="1"/>
          </p:nvSpPr>
          <p:spPr bwMode="auto">
            <a:xfrm>
              <a:off x="297820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89" name="Oval 551"/>
            <p:cNvSpPr>
              <a:spLocks noChangeAspect="1" noChangeArrowheads="1"/>
            </p:cNvSpPr>
            <p:nvPr userDrawn="1"/>
          </p:nvSpPr>
          <p:spPr bwMode="auto">
            <a:xfrm>
              <a:off x="4214589"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0" name="Oval 552"/>
            <p:cNvSpPr>
              <a:spLocks noChangeAspect="1" noChangeArrowheads="1"/>
            </p:cNvSpPr>
            <p:nvPr userDrawn="1"/>
          </p:nvSpPr>
          <p:spPr bwMode="auto">
            <a:xfrm>
              <a:off x="4327672" y="2489154"/>
              <a:ext cx="85944" cy="85944"/>
            </a:xfrm>
            <a:prstGeom prst="ellipse">
              <a:avLst/>
            </a:prstGeom>
            <a:grpFill/>
            <a:ln>
              <a:noFill/>
            </a:ln>
            <a:effectLst/>
          </p:spPr>
          <p:txBody>
            <a:bodyPr wrap="none" anchor="ctr"/>
            <a:lstStyle/>
            <a:p>
              <a:pPr defTabSz="1218987"/>
              <a:endParaRPr lang="en-US" sz="2400">
                <a:solidFill>
                  <a:srgbClr val="292929"/>
                </a:solidFill>
              </a:endParaRPr>
            </a:p>
          </p:txBody>
        </p:sp>
        <p:sp>
          <p:nvSpPr>
            <p:cNvPr id="591" name="Oval 553"/>
            <p:cNvSpPr>
              <a:spLocks noChangeAspect="1" noChangeArrowheads="1"/>
            </p:cNvSpPr>
            <p:nvPr userDrawn="1"/>
          </p:nvSpPr>
          <p:spPr bwMode="auto">
            <a:xfrm>
              <a:off x="443924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2" name="Oval 554"/>
            <p:cNvSpPr>
              <a:spLocks noChangeAspect="1" noChangeArrowheads="1"/>
            </p:cNvSpPr>
            <p:nvPr userDrawn="1"/>
          </p:nvSpPr>
          <p:spPr bwMode="auto">
            <a:xfrm>
              <a:off x="455233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3" name="Oval 555"/>
            <p:cNvSpPr>
              <a:spLocks noChangeAspect="1" noChangeArrowheads="1"/>
            </p:cNvSpPr>
            <p:nvPr userDrawn="1"/>
          </p:nvSpPr>
          <p:spPr bwMode="auto">
            <a:xfrm>
              <a:off x="466390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4" name="Oval 556"/>
            <p:cNvSpPr>
              <a:spLocks noChangeAspect="1" noChangeArrowheads="1"/>
            </p:cNvSpPr>
            <p:nvPr userDrawn="1"/>
          </p:nvSpPr>
          <p:spPr bwMode="auto">
            <a:xfrm>
              <a:off x="4776992"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5" name="Oval 557"/>
            <p:cNvSpPr>
              <a:spLocks noChangeAspect="1" noChangeArrowheads="1"/>
            </p:cNvSpPr>
            <p:nvPr userDrawn="1"/>
          </p:nvSpPr>
          <p:spPr bwMode="auto">
            <a:xfrm>
              <a:off x="488856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6" name="Oval 558"/>
            <p:cNvSpPr>
              <a:spLocks noChangeAspect="1" noChangeArrowheads="1"/>
            </p:cNvSpPr>
            <p:nvPr userDrawn="1"/>
          </p:nvSpPr>
          <p:spPr bwMode="auto">
            <a:xfrm>
              <a:off x="500165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7" name="Oval 559"/>
            <p:cNvSpPr>
              <a:spLocks noChangeAspect="1" noChangeArrowheads="1"/>
            </p:cNvSpPr>
            <p:nvPr userDrawn="1"/>
          </p:nvSpPr>
          <p:spPr bwMode="auto">
            <a:xfrm>
              <a:off x="511322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8" name="Oval 560"/>
            <p:cNvSpPr>
              <a:spLocks noChangeAspect="1" noChangeArrowheads="1"/>
            </p:cNvSpPr>
            <p:nvPr userDrawn="1"/>
          </p:nvSpPr>
          <p:spPr bwMode="auto">
            <a:xfrm>
              <a:off x="522631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599" name="Oval 561"/>
            <p:cNvSpPr>
              <a:spLocks noChangeAspect="1" noChangeArrowheads="1"/>
            </p:cNvSpPr>
            <p:nvPr userDrawn="1"/>
          </p:nvSpPr>
          <p:spPr bwMode="auto">
            <a:xfrm>
              <a:off x="533788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0" name="Oval 562"/>
            <p:cNvSpPr>
              <a:spLocks noChangeAspect="1" noChangeArrowheads="1"/>
            </p:cNvSpPr>
            <p:nvPr userDrawn="1"/>
          </p:nvSpPr>
          <p:spPr bwMode="auto">
            <a:xfrm>
              <a:off x="545097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1" name="Oval 563"/>
            <p:cNvSpPr>
              <a:spLocks noChangeAspect="1" noChangeArrowheads="1"/>
            </p:cNvSpPr>
            <p:nvPr userDrawn="1"/>
          </p:nvSpPr>
          <p:spPr bwMode="auto">
            <a:xfrm>
              <a:off x="556254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2" name="Oval 564"/>
            <p:cNvSpPr>
              <a:spLocks noChangeAspect="1" noChangeArrowheads="1"/>
            </p:cNvSpPr>
            <p:nvPr userDrawn="1"/>
          </p:nvSpPr>
          <p:spPr bwMode="auto">
            <a:xfrm>
              <a:off x="567563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3" name="Oval 565"/>
            <p:cNvSpPr>
              <a:spLocks noChangeAspect="1" noChangeArrowheads="1"/>
            </p:cNvSpPr>
            <p:nvPr userDrawn="1"/>
          </p:nvSpPr>
          <p:spPr bwMode="auto">
            <a:xfrm>
              <a:off x="578720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4" name="Oval 566"/>
            <p:cNvSpPr>
              <a:spLocks noChangeAspect="1" noChangeArrowheads="1"/>
            </p:cNvSpPr>
            <p:nvPr userDrawn="1"/>
          </p:nvSpPr>
          <p:spPr bwMode="auto">
            <a:xfrm>
              <a:off x="590029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5" name="Oval 567"/>
            <p:cNvSpPr>
              <a:spLocks noChangeAspect="1" noChangeArrowheads="1"/>
            </p:cNvSpPr>
            <p:nvPr userDrawn="1"/>
          </p:nvSpPr>
          <p:spPr bwMode="auto">
            <a:xfrm>
              <a:off x="601337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6" name="Oval 568"/>
            <p:cNvSpPr>
              <a:spLocks noChangeAspect="1" noChangeArrowheads="1"/>
            </p:cNvSpPr>
            <p:nvPr userDrawn="1"/>
          </p:nvSpPr>
          <p:spPr bwMode="auto">
            <a:xfrm>
              <a:off x="612495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7" name="Oval 569"/>
            <p:cNvSpPr>
              <a:spLocks noChangeAspect="1" noChangeArrowheads="1"/>
            </p:cNvSpPr>
            <p:nvPr userDrawn="1"/>
          </p:nvSpPr>
          <p:spPr bwMode="auto">
            <a:xfrm>
              <a:off x="623803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8" name="Oval 570"/>
            <p:cNvSpPr>
              <a:spLocks noChangeAspect="1" noChangeArrowheads="1"/>
            </p:cNvSpPr>
            <p:nvPr userDrawn="1"/>
          </p:nvSpPr>
          <p:spPr bwMode="auto">
            <a:xfrm>
              <a:off x="634961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09" name="Oval 571"/>
            <p:cNvSpPr>
              <a:spLocks noChangeAspect="1" noChangeArrowheads="1"/>
            </p:cNvSpPr>
            <p:nvPr userDrawn="1"/>
          </p:nvSpPr>
          <p:spPr bwMode="auto">
            <a:xfrm>
              <a:off x="646269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0" name="Oval 572"/>
            <p:cNvSpPr>
              <a:spLocks noChangeAspect="1" noChangeArrowheads="1"/>
            </p:cNvSpPr>
            <p:nvPr userDrawn="1"/>
          </p:nvSpPr>
          <p:spPr bwMode="auto">
            <a:xfrm>
              <a:off x="657427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1" name="Oval 573"/>
            <p:cNvSpPr>
              <a:spLocks noChangeAspect="1" noChangeArrowheads="1"/>
            </p:cNvSpPr>
            <p:nvPr userDrawn="1"/>
          </p:nvSpPr>
          <p:spPr bwMode="auto">
            <a:xfrm>
              <a:off x="668735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2" name="Oval 574"/>
            <p:cNvSpPr>
              <a:spLocks noChangeAspect="1" noChangeArrowheads="1"/>
            </p:cNvSpPr>
            <p:nvPr userDrawn="1"/>
          </p:nvSpPr>
          <p:spPr bwMode="auto">
            <a:xfrm>
              <a:off x="679893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3" name="Oval 575"/>
            <p:cNvSpPr>
              <a:spLocks noChangeAspect="1" noChangeArrowheads="1"/>
            </p:cNvSpPr>
            <p:nvPr userDrawn="1"/>
          </p:nvSpPr>
          <p:spPr bwMode="auto">
            <a:xfrm>
              <a:off x="691201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4" name="Oval 576"/>
            <p:cNvSpPr>
              <a:spLocks noChangeAspect="1" noChangeArrowheads="1"/>
            </p:cNvSpPr>
            <p:nvPr userDrawn="1"/>
          </p:nvSpPr>
          <p:spPr bwMode="auto">
            <a:xfrm>
              <a:off x="702359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5" name="Oval 577"/>
            <p:cNvSpPr>
              <a:spLocks noChangeAspect="1" noChangeArrowheads="1"/>
            </p:cNvSpPr>
            <p:nvPr userDrawn="1"/>
          </p:nvSpPr>
          <p:spPr bwMode="auto">
            <a:xfrm>
              <a:off x="713667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6" name="Oval 578"/>
            <p:cNvSpPr>
              <a:spLocks noChangeAspect="1" noChangeArrowheads="1"/>
            </p:cNvSpPr>
            <p:nvPr userDrawn="1"/>
          </p:nvSpPr>
          <p:spPr bwMode="auto">
            <a:xfrm>
              <a:off x="724825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7" name="Oval 579"/>
            <p:cNvSpPr>
              <a:spLocks noChangeAspect="1" noChangeArrowheads="1"/>
            </p:cNvSpPr>
            <p:nvPr userDrawn="1"/>
          </p:nvSpPr>
          <p:spPr bwMode="auto">
            <a:xfrm>
              <a:off x="736133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8" name="Oval 580"/>
            <p:cNvSpPr>
              <a:spLocks noChangeAspect="1" noChangeArrowheads="1"/>
            </p:cNvSpPr>
            <p:nvPr userDrawn="1"/>
          </p:nvSpPr>
          <p:spPr bwMode="auto">
            <a:xfrm>
              <a:off x="747291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19" name="Oval 581"/>
            <p:cNvSpPr>
              <a:spLocks noChangeAspect="1" noChangeArrowheads="1"/>
            </p:cNvSpPr>
            <p:nvPr userDrawn="1"/>
          </p:nvSpPr>
          <p:spPr bwMode="auto">
            <a:xfrm>
              <a:off x="758599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0" name="Oval 582"/>
            <p:cNvSpPr>
              <a:spLocks noChangeAspect="1" noChangeArrowheads="1"/>
            </p:cNvSpPr>
            <p:nvPr userDrawn="1"/>
          </p:nvSpPr>
          <p:spPr bwMode="auto">
            <a:xfrm>
              <a:off x="769757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1" name="Oval 583"/>
            <p:cNvSpPr>
              <a:spLocks noChangeAspect="1" noChangeArrowheads="1"/>
            </p:cNvSpPr>
            <p:nvPr userDrawn="1"/>
          </p:nvSpPr>
          <p:spPr bwMode="auto">
            <a:xfrm>
              <a:off x="803531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2" name="Oval 584"/>
            <p:cNvSpPr>
              <a:spLocks noChangeAspect="1" noChangeArrowheads="1"/>
            </p:cNvSpPr>
            <p:nvPr userDrawn="1"/>
          </p:nvSpPr>
          <p:spPr bwMode="auto">
            <a:xfrm>
              <a:off x="140558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3" name="Oval 585"/>
            <p:cNvSpPr>
              <a:spLocks noChangeAspect="1" noChangeArrowheads="1"/>
            </p:cNvSpPr>
            <p:nvPr userDrawn="1"/>
          </p:nvSpPr>
          <p:spPr bwMode="auto">
            <a:xfrm>
              <a:off x="151867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4" name="Oval 586"/>
            <p:cNvSpPr>
              <a:spLocks noChangeAspect="1" noChangeArrowheads="1"/>
            </p:cNvSpPr>
            <p:nvPr userDrawn="1"/>
          </p:nvSpPr>
          <p:spPr bwMode="auto">
            <a:xfrm>
              <a:off x="1630247"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5" name="Oval 587"/>
            <p:cNvSpPr>
              <a:spLocks noChangeAspect="1" noChangeArrowheads="1"/>
            </p:cNvSpPr>
            <p:nvPr userDrawn="1"/>
          </p:nvSpPr>
          <p:spPr bwMode="auto">
            <a:xfrm>
              <a:off x="174333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6" name="Oval 588"/>
            <p:cNvSpPr>
              <a:spLocks noChangeAspect="1" noChangeArrowheads="1"/>
            </p:cNvSpPr>
            <p:nvPr userDrawn="1"/>
          </p:nvSpPr>
          <p:spPr bwMode="auto">
            <a:xfrm>
              <a:off x="185490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7" name="Oval 589"/>
            <p:cNvSpPr>
              <a:spLocks noChangeAspect="1" noChangeArrowheads="1"/>
            </p:cNvSpPr>
            <p:nvPr userDrawn="1"/>
          </p:nvSpPr>
          <p:spPr bwMode="auto">
            <a:xfrm>
              <a:off x="196799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8" name="Oval 590"/>
            <p:cNvSpPr>
              <a:spLocks noChangeAspect="1" noChangeArrowheads="1"/>
            </p:cNvSpPr>
            <p:nvPr userDrawn="1"/>
          </p:nvSpPr>
          <p:spPr bwMode="auto">
            <a:xfrm>
              <a:off x="207956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29" name="Oval 591"/>
            <p:cNvSpPr>
              <a:spLocks noChangeAspect="1" noChangeArrowheads="1"/>
            </p:cNvSpPr>
            <p:nvPr userDrawn="1"/>
          </p:nvSpPr>
          <p:spPr bwMode="auto">
            <a:xfrm>
              <a:off x="219265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0" name="Oval 592"/>
            <p:cNvSpPr>
              <a:spLocks noChangeAspect="1" noChangeArrowheads="1"/>
            </p:cNvSpPr>
            <p:nvPr userDrawn="1"/>
          </p:nvSpPr>
          <p:spPr bwMode="auto">
            <a:xfrm>
              <a:off x="230422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1" name="Oval 593"/>
            <p:cNvSpPr>
              <a:spLocks noChangeAspect="1" noChangeArrowheads="1"/>
            </p:cNvSpPr>
            <p:nvPr userDrawn="1"/>
          </p:nvSpPr>
          <p:spPr bwMode="auto">
            <a:xfrm>
              <a:off x="241731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2" name="Oval 594"/>
            <p:cNvSpPr>
              <a:spLocks noChangeAspect="1" noChangeArrowheads="1"/>
            </p:cNvSpPr>
            <p:nvPr userDrawn="1"/>
          </p:nvSpPr>
          <p:spPr bwMode="auto">
            <a:xfrm>
              <a:off x="252888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3" name="Oval 595"/>
            <p:cNvSpPr>
              <a:spLocks noChangeAspect="1" noChangeArrowheads="1"/>
            </p:cNvSpPr>
            <p:nvPr userDrawn="1"/>
          </p:nvSpPr>
          <p:spPr bwMode="auto">
            <a:xfrm>
              <a:off x="2641969"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4" name="Oval 596"/>
            <p:cNvSpPr>
              <a:spLocks noChangeAspect="1" noChangeArrowheads="1"/>
            </p:cNvSpPr>
            <p:nvPr userDrawn="1"/>
          </p:nvSpPr>
          <p:spPr bwMode="auto">
            <a:xfrm>
              <a:off x="275354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5" name="Oval 597"/>
            <p:cNvSpPr>
              <a:spLocks noChangeAspect="1" noChangeArrowheads="1"/>
            </p:cNvSpPr>
            <p:nvPr userDrawn="1"/>
          </p:nvSpPr>
          <p:spPr bwMode="auto">
            <a:xfrm>
              <a:off x="286663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6" name="Oval 598"/>
            <p:cNvSpPr>
              <a:spLocks noChangeAspect="1" noChangeArrowheads="1"/>
            </p:cNvSpPr>
            <p:nvPr userDrawn="1"/>
          </p:nvSpPr>
          <p:spPr bwMode="auto">
            <a:xfrm>
              <a:off x="297820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7" name="Oval 599"/>
            <p:cNvSpPr>
              <a:spLocks noChangeAspect="1" noChangeArrowheads="1"/>
            </p:cNvSpPr>
            <p:nvPr userDrawn="1"/>
          </p:nvSpPr>
          <p:spPr bwMode="auto">
            <a:xfrm>
              <a:off x="4327672"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8" name="Oval 600"/>
            <p:cNvSpPr>
              <a:spLocks noChangeAspect="1" noChangeArrowheads="1"/>
            </p:cNvSpPr>
            <p:nvPr userDrawn="1"/>
          </p:nvSpPr>
          <p:spPr bwMode="auto">
            <a:xfrm>
              <a:off x="443924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39" name="Oval 601"/>
            <p:cNvSpPr>
              <a:spLocks noChangeAspect="1" noChangeArrowheads="1"/>
            </p:cNvSpPr>
            <p:nvPr userDrawn="1"/>
          </p:nvSpPr>
          <p:spPr bwMode="auto">
            <a:xfrm>
              <a:off x="455233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0" name="Oval 602"/>
            <p:cNvSpPr>
              <a:spLocks noChangeAspect="1" noChangeArrowheads="1"/>
            </p:cNvSpPr>
            <p:nvPr userDrawn="1"/>
          </p:nvSpPr>
          <p:spPr bwMode="auto">
            <a:xfrm>
              <a:off x="466390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1" name="Oval 603"/>
            <p:cNvSpPr>
              <a:spLocks noChangeAspect="1" noChangeArrowheads="1"/>
            </p:cNvSpPr>
            <p:nvPr userDrawn="1"/>
          </p:nvSpPr>
          <p:spPr bwMode="auto">
            <a:xfrm>
              <a:off x="4776992" y="2593192"/>
              <a:ext cx="85944" cy="85943"/>
            </a:xfrm>
            <a:prstGeom prst="ellipse">
              <a:avLst/>
            </a:prstGeom>
            <a:grpFill/>
            <a:ln>
              <a:noFill/>
            </a:ln>
            <a:effectLst/>
          </p:spPr>
          <p:txBody>
            <a:bodyPr wrap="none" anchor="ctr"/>
            <a:lstStyle/>
            <a:p>
              <a:pPr defTabSz="1218987"/>
              <a:endParaRPr lang="en-US" sz="2400">
                <a:solidFill>
                  <a:srgbClr val="292929"/>
                </a:solidFill>
              </a:endParaRPr>
            </a:p>
          </p:txBody>
        </p:sp>
        <p:sp>
          <p:nvSpPr>
            <p:cNvPr id="642" name="Oval 604"/>
            <p:cNvSpPr>
              <a:spLocks noChangeAspect="1" noChangeArrowheads="1"/>
            </p:cNvSpPr>
            <p:nvPr userDrawn="1"/>
          </p:nvSpPr>
          <p:spPr bwMode="auto">
            <a:xfrm>
              <a:off x="488856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3" name="Oval 605"/>
            <p:cNvSpPr>
              <a:spLocks noChangeAspect="1" noChangeArrowheads="1"/>
            </p:cNvSpPr>
            <p:nvPr userDrawn="1"/>
          </p:nvSpPr>
          <p:spPr bwMode="auto">
            <a:xfrm>
              <a:off x="500165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4" name="Oval 606"/>
            <p:cNvSpPr>
              <a:spLocks noChangeAspect="1" noChangeArrowheads="1"/>
            </p:cNvSpPr>
            <p:nvPr userDrawn="1"/>
          </p:nvSpPr>
          <p:spPr bwMode="auto">
            <a:xfrm>
              <a:off x="511322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5" name="Oval 607"/>
            <p:cNvSpPr>
              <a:spLocks noChangeAspect="1" noChangeArrowheads="1"/>
            </p:cNvSpPr>
            <p:nvPr userDrawn="1"/>
          </p:nvSpPr>
          <p:spPr bwMode="auto">
            <a:xfrm>
              <a:off x="522631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6" name="Oval 608"/>
            <p:cNvSpPr>
              <a:spLocks noChangeAspect="1" noChangeArrowheads="1"/>
            </p:cNvSpPr>
            <p:nvPr userDrawn="1"/>
          </p:nvSpPr>
          <p:spPr bwMode="auto">
            <a:xfrm>
              <a:off x="533788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7" name="Oval 609"/>
            <p:cNvSpPr>
              <a:spLocks noChangeAspect="1" noChangeArrowheads="1"/>
            </p:cNvSpPr>
            <p:nvPr userDrawn="1"/>
          </p:nvSpPr>
          <p:spPr bwMode="auto">
            <a:xfrm>
              <a:off x="545097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8" name="Oval 610"/>
            <p:cNvSpPr>
              <a:spLocks noChangeAspect="1" noChangeArrowheads="1"/>
            </p:cNvSpPr>
            <p:nvPr userDrawn="1"/>
          </p:nvSpPr>
          <p:spPr bwMode="auto">
            <a:xfrm>
              <a:off x="556254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49" name="Oval 611"/>
            <p:cNvSpPr>
              <a:spLocks noChangeAspect="1" noChangeArrowheads="1"/>
            </p:cNvSpPr>
            <p:nvPr userDrawn="1"/>
          </p:nvSpPr>
          <p:spPr bwMode="auto">
            <a:xfrm>
              <a:off x="567563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0" name="Oval 612"/>
            <p:cNvSpPr>
              <a:spLocks noChangeAspect="1" noChangeArrowheads="1"/>
            </p:cNvSpPr>
            <p:nvPr userDrawn="1"/>
          </p:nvSpPr>
          <p:spPr bwMode="auto">
            <a:xfrm>
              <a:off x="578720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1" name="Oval 613"/>
            <p:cNvSpPr>
              <a:spLocks noChangeAspect="1" noChangeArrowheads="1"/>
            </p:cNvSpPr>
            <p:nvPr userDrawn="1"/>
          </p:nvSpPr>
          <p:spPr bwMode="auto">
            <a:xfrm>
              <a:off x="590029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2" name="Oval 614"/>
            <p:cNvSpPr>
              <a:spLocks noChangeAspect="1" noChangeArrowheads="1"/>
            </p:cNvSpPr>
            <p:nvPr userDrawn="1"/>
          </p:nvSpPr>
          <p:spPr bwMode="auto">
            <a:xfrm>
              <a:off x="601337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3" name="Oval 615"/>
            <p:cNvSpPr>
              <a:spLocks noChangeAspect="1" noChangeArrowheads="1"/>
            </p:cNvSpPr>
            <p:nvPr userDrawn="1"/>
          </p:nvSpPr>
          <p:spPr bwMode="auto">
            <a:xfrm>
              <a:off x="612495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4" name="Oval 616"/>
            <p:cNvSpPr>
              <a:spLocks noChangeAspect="1" noChangeArrowheads="1"/>
            </p:cNvSpPr>
            <p:nvPr userDrawn="1"/>
          </p:nvSpPr>
          <p:spPr bwMode="auto">
            <a:xfrm>
              <a:off x="623803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5" name="Oval 617"/>
            <p:cNvSpPr>
              <a:spLocks noChangeAspect="1" noChangeArrowheads="1"/>
            </p:cNvSpPr>
            <p:nvPr userDrawn="1"/>
          </p:nvSpPr>
          <p:spPr bwMode="auto">
            <a:xfrm>
              <a:off x="634961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6" name="Oval 618"/>
            <p:cNvSpPr>
              <a:spLocks noChangeAspect="1" noChangeArrowheads="1"/>
            </p:cNvSpPr>
            <p:nvPr userDrawn="1"/>
          </p:nvSpPr>
          <p:spPr bwMode="auto">
            <a:xfrm>
              <a:off x="646269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7" name="Oval 619"/>
            <p:cNvSpPr>
              <a:spLocks noChangeAspect="1" noChangeArrowheads="1"/>
            </p:cNvSpPr>
            <p:nvPr userDrawn="1"/>
          </p:nvSpPr>
          <p:spPr bwMode="auto">
            <a:xfrm>
              <a:off x="657427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8" name="Oval 620"/>
            <p:cNvSpPr>
              <a:spLocks noChangeAspect="1" noChangeArrowheads="1"/>
            </p:cNvSpPr>
            <p:nvPr userDrawn="1"/>
          </p:nvSpPr>
          <p:spPr bwMode="auto">
            <a:xfrm>
              <a:off x="668735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59" name="Oval 621"/>
            <p:cNvSpPr>
              <a:spLocks noChangeAspect="1" noChangeArrowheads="1"/>
            </p:cNvSpPr>
            <p:nvPr userDrawn="1"/>
          </p:nvSpPr>
          <p:spPr bwMode="auto">
            <a:xfrm>
              <a:off x="679893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0" name="Oval 622"/>
            <p:cNvSpPr>
              <a:spLocks noChangeAspect="1" noChangeArrowheads="1"/>
            </p:cNvSpPr>
            <p:nvPr userDrawn="1"/>
          </p:nvSpPr>
          <p:spPr bwMode="auto">
            <a:xfrm>
              <a:off x="691201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1" name="Oval 623"/>
            <p:cNvSpPr>
              <a:spLocks noChangeAspect="1" noChangeArrowheads="1"/>
            </p:cNvSpPr>
            <p:nvPr userDrawn="1"/>
          </p:nvSpPr>
          <p:spPr bwMode="auto">
            <a:xfrm>
              <a:off x="702359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2" name="Oval 624"/>
            <p:cNvSpPr>
              <a:spLocks noChangeAspect="1" noChangeArrowheads="1"/>
            </p:cNvSpPr>
            <p:nvPr userDrawn="1"/>
          </p:nvSpPr>
          <p:spPr bwMode="auto">
            <a:xfrm>
              <a:off x="713667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3" name="Oval 625"/>
            <p:cNvSpPr>
              <a:spLocks noChangeAspect="1" noChangeArrowheads="1"/>
            </p:cNvSpPr>
            <p:nvPr userDrawn="1"/>
          </p:nvSpPr>
          <p:spPr bwMode="auto">
            <a:xfrm>
              <a:off x="724825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4" name="Oval 626"/>
            <p:cNvSpPr>
              <a:spLocks noChangeAspect="1" noChangeArrowheads="1"/>
            </p:cNvSpPr>
            <p:nvPr userDrawn="1"/>
          </p:nvSpPr>
          <p:spPr bwMode="auto">
            <a:xfrm>
              <a:off x="736133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5" name="Oval 627"/>
            <p:cNvSpPr>
              <a:spLocks noChangeAspect="1" noChangeArrowheads="1"/>
            </p:cNvSpPr>
            <p:nvPr userDrawn="1"/>
          </p:nvSpPr>
          <p:spPr bwMode="auto">
            <a:xfrm>
              <a:off x="747291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6" name="Oval 628"/>
            <p:cNvSpPr>
              <a:spLocks noChangeAspect="1" noChangeArrowheads="1"/>
            </p:cNvSpPr>
            <p:nvPr userDrawn="1"/>
          </p:nvSpPr>
          <p:spPr bwMode="auto">
            <a:xfrm>
              <a:off x="758599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7" name="Oval 629"/>
            <p:cNvSpPr>
              <a:spLocks noChangeAspect="1" noChangeArrowheads="1"/>
            </p:cNvSpPr>
            <p:nvPr userDrawn="1"/>
          </p:nvSpPr>
          <p:spPr bwMode="auto">
            <a:xfrm>
              <a:off x="769757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68" name="Oval 630"/>
            <p:cNvSpPr>
              <a:spLocks noChangeAspect="1" noChangeArrowheads="1"/>
            </p:cNvSpPr>
            <p:nvPr userDrawn="1"/>
          </p:nvSpPr>
          <p:spPr bwMode="auto">
            <a:xfrm>
              <a:off x="7810653" y="2593192"/>
              <a:ext cx="85944" cy="85943"/>
            </a:xfrm>
            <a:prstGeom prst="ellipse">
              <a:avLst/>
            </a:prstGeom>
            <a:grpFill/>
            <a:ln>
              <a:noFill/>
            </a:ln>
            <a:effectLst/>
          </p:spPr>
          <p:txBody>
            <a:bodyPr wrap="none" anchor="ctr"/>
            <a:lstStyle/>
            <a:p>
              <a:pPr defTabSz="1218987"/>
              <a:endParaRPr lang="en-US" sz="2400">
                <a:solidFill>
                  <a:srgbClr val="292929"/>
                </a:solidFill>
              </a:endParaRPr>
            </a:p>
          </p:txBody>
        </p:sp>
        <p:sp>
          <p:nvSpPr>
            <p:cNvPr id="669" name="Oval 631"/>
            <p:cNvSpPr>
              <a:spLocks noChangeAspect="1" noChangeArrowheads="1"/>
            </p:cNvSpPr>
            <p:nvPr userDrawn="1"/>
          </p:nvSpPr>
          <p:spPr bwMode="auto">
            <a:xfrm>
              <a:off x="140558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0" name="Oval 632"/>
            <p:cNvSpPr>
              <a:spLocks noChangeAspect="1" noChangeArrowheads="1"/>
            </p:cNvSpPr>
            <p:nvPr userDrawn="1"/>
          </p:nvSpPr>
          <p:spPr bwMode="auto">
            <a:xfrm>
              <a:off x="151867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1" name="Oval 633"/>
            <p:cNvSpPr>
              <a:spLocks noChangeAspect="1" noChangeArrowheads="1"/>
            </p:cNvSpPr>
            <p:nvPr userDrawn="1"/>
          </p:nvSpPr>
          <p:spPr bwMode="auto">
            <a:xfrm>
              <a:off x="1630247"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2" name="Oval 634"/>
            <p:cNvSpPr>
              <a:spLocks noChangeAspect="1" noChangeArrowheads="1"/>
            </p:cNvSpPr>
            <p:nvPr userDrawn="1"/>
          </p:nvSpPr>
          <p:spPr bwMode="auto">
            <a:xfrm>
              <a:off x="174333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3" name="Oval 635"/>
            <p:cNvSpPr>
              <a:spLocks noChangeAspect="1" noChangeArrowheads="1"/>
            </p:cNvSpPr>
            <p:nvPr userDrawn="1"/>
          </p:nvSpPr>
          <p:spPr bwMode="auto">
            <a:xfrm>
              <a:off x="185490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4" name="Oval 636"/>
            <p:cNvSpPr>
              <a:spLocks noChangeAspect="1" noChangeArrowheads="1"/>
            </p:cNvSpPr>
            <p:nvPr userDrawn="1"/>
          </p:nvSpPr>
          <p:spPr bwMode="auto">
            <a:xfrm>
              <a:off x="196799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5" name="Oval 637"/>
            <p:cNvSpPr>
              <a:spLocks noChangeAspect="1" noChangeArrowheads="1"/>
            </p:cNvSpPr>
            <p:nvPr userDrawn="1"/>
          </p:nvSpPr>
          <p:spPr bwMode="auto">
            <a:xfrm>
              <a:off x="207956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6" name="Oval 638"/>
            <p:cNvSpPr>
              <a:spLocks noChangeAspect="1" noChangeArrowheads="1"/>
            </p:cNvSpPr>
            <p:nvPr userDrawn="1"/>
          </p:nvSpPr>
          <p:spPr bwMode="auto">
            <a:xfrm>
              <a:off x="219265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7" name="Oval 639"/>
            <p:cNvSpPr>
              <a:spLocks noChangeAspect="1" noChangeArrowheads="1"/>
            </p:cNvSpPr>
            <p:nvPr userDrawn="1"/>
          </p:nvSpPr>
          <p:spPr bwMode="auto">
            <a:xfrm>
              <a:off x="230422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8" name="Oval 640"/>
            <p:cNvSpPr>
              <a:spLocks noChangeAspect="1" noChangeArrowheads="1"/>
            </p:cNvSpPr>
            <p:nvPr userDrawn="1"/>
          </p:nvSpPr>
          <p:spPr bwMode="auto">
            <a:xfrm>
              <a:off x="241731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79" name="Oval 641"/>
            <p:cNvSpPr>
              <a:spLocks noChangeAspect="1" noChangeArrowheads="1"/>
            </p:cNvSpPr>
            <p:nvPr userDrawn="1"/>
          </p:nvSpPr>
          <p:spPr bwMode="auto">
            <a:xfrm>
              <a:off x="252888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0" name="Oval 642"/>
            <p:cNvSpPr>
              <a:spLocks noChangeAspect="1" noChangeArrowheads="1"/>
            </p:cNvSpPr>
            <p:nvPr userDrawn="1"/>
          </p:nvSpPr>
          <p:spPr bwMode="auto">
            <a:xfrm>
              <a:off x="2641969"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1" name="Oval 643"/>
            <p:cNvSpPr>
              <a:spLocks noChangeAspect="1" noChangeArrowheads="1"/>
            </p:cNvSpPr>
            <p:nvPr userDrawn="1"/>
          </p:nvSpPr>
          <p:spPr bwMode="auto">
            <a:xfrm>
              <a:off x="275354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2" name="Oval 644"/>
            <p:cNvSpPr>
              <a:spLocks noChangeAspect="1" noChangeArrowheads="1"/>
            </p:cNvSpPr>
            <p:nvPr userDrawn="1"/>
          </p:nvSpPr>
          <p:spPr bwMode="auto">
            <a:xfrm>
              <a:off x="432767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3" name="Oval 645"/>
            <p:cNvSpPr>
              <a:spLocks noChangeAspect="1" noChangeArrowheads="1"/>
            </p:cNvSpPr>
            <p:nvPr userDrawn="1"/>
          </p:nvSpPr>
          <p:spPr bwMode="auto">
            <a:xfrm>
              <a:off x="443924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4" name="Oval 646"/>
            <p:cNvSpPr>
              <a:spLocks noChangeAspect="1" noChangeArrowheads="1"/>
            </p:cNvSpPr>
            <p:nvPr userDrawn="1"/>
          </p:nvSpPr>
          <p:spPr bwMode="auto">
            <a:xfrm>
              <a:off x="455233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5" name="Oval 647"/>
            <p:cNvSpPr>
              <a:spLocks noChangeAspect="1" noChangeArrowheads="1"/>
            </p:cNvSpPr>
            <p:nvPr userDrawn="1"/>
          </p:nvSpPr>
          <p:spPr bwMode="auto">
            <a:xfrm>
              <a:off x="466390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6" name="Oval 648"/>
            <p:cNvSpPr>
              <a:spLocks noChangeAspect="1" noChangeArrowheads="1"/>
            </p:cNvSpPr>
            <p:nvPr userDrawn="1"/>
          </p:nvSpPr>
          <p:spPr bwMode="auto">
            <a:xfrm>
              <a:off x="477699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7" name="Oval 649"/>
            <p:cNvSpPr>
              <a:spLocks noChangeAspect="1" noChangeArrowheads="1"/>
            </p:cNvSpPr>
            <p:nvPr userDrawn="1"/>
          </p:nvSpPr>
          <p:spPr bwMode="auto">
            <a:xfrm>
              <a:off x="488856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8" name="Oval 650"/>
            <p:cNvSpPr>
              <a:spLocks noChangeAspect="1" noChangeArrowheads="1"/>
            </p:cNvSpPr>
            <p:nvPr userDrawn="1"/>
          </p:nvSpPr>
          <p:spPr bwMode="auto">
            <a:xfrm>
              <a:off x="500165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89" name="Oval 651"/>
            <p:cNvSpPr>
              <a:spLocks noChangeAspect="1" noChangeArrowheads="1"/>
            </p:cNvSpPr>
            <p:nvPr userDrawn="1"/>
          </p:nvSpPr>
          <p:spPr bwMode="auto">
            <a:xfrm>
              <a:off x="522631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0" name="Oval 652"/>
            <p:cNvSpPr>
              <a:spLocks noChangeAspect="1" noChangeArrowheads="1"/>
            </p:cNvSpPr>
            <p:nvPr userDrawn="1"/>
          </p:nvSpPr>
          <p:spPr bwMode="auto">
            <a:xfrm>
              <a:off x="5337887"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1" name="Oval 653"/>
            <p:cNvSpPr>
              <a:spLocks noChangeAspect="1" noChangeArrowheads="1"/>
            </p:cNvSpPr>
            <p:nvPr userDrawn="1"/>
          </p:nvSpPr>
          <p:spPr bwMode="auto">
            <a:xfrm>
              <a:off x="545097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2" name="Oval 654"/>
            <p:cNvSpPr>
              <a:spLocks noChangeAspect="1" noChangeArrowheads="1"/>
            </p:cNvSpPr>
            <p:nvPr userDrawn="1"/>
          </p:nvSpPr>
          <p:spPr bwMode="auto">
            <a:xfrm>
              <a:off x="556254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3" name="Oval 655"/>
            <p:cNvSpPr>
              <a:spLocks noChangeAspect="1" noChangeArrowheads="1"/>
            </p:cNvSpPr>
            <p:nvPr userDrawn="1"/>
          </p:nvSpPr>
          <p:spPr bwMode="auto">
            <a:xfrm>
              <a:off x="567563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4" name="Oval 656"/>
            <p:cNvSpPr>
              <a:spLocks noChangeAspect="1" noChangeArrowheads="1"/>
            </p:cNvSpPr>
            <p:nvPr userDrawn="1"/>
          </p:nvSpPr>
          <p:spPr bwMode="auto">
            <a:xfrm>
              <a:off x="590029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5" name="Oval 657"/>
            <p:cNvSpPr>
              <a:spLocks noChangeAspect="1" noChangeArrowheads="1"/>
            </p:cNvSpPr>
            <p:nvPr userDrawn="1"/>
          </p:nvSpPr>
          <p:spPr bwMode="auto">
            <a:xfrm>
              <a:off x="601337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6" name="Oval 658"/>
            <p:cNvSpPr>
              <a:spLocks noChangeAspect="1" noChangeArrowheads="1"/>
            </p:cNvSpPr>
            <p:nvPr userDrawn="1"/>
          </p:nvSpPr>
          <p:spPr bwMode="auto">
            <a:xfrm>
              <a:off x="612495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7" name="Oval 659"/>
            <p:cNvSpPr>
              <a:spLocks noChangeAspect="1" noChangeArrowheads="1"/>
            </p:cNvSpPr>
            <p:nvPr userDrawn="1"/>
          </p:nvSpPr>
          <p:spPr bwMode="auto">
            <a:xfrm>
              <a:off x="623803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8" name="Oval 660"/>
            <p:cNvSpPr>
              <a:spLocks noChangeAspect="1" noChangeArrowheads="1"/>
            </p:cNvSpPr>
            <p:nvPr userDrawn="1"/>
          </p:nvSpPr>
          <p:spPr bwMode="auto">
            <a:xfrm>
              <a:off x="634961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699" name="Oval 661"/>
            <p:cNvSpPr>
              <a:spLocks noChangeAspect="1" noChangeArrowheads="1"/>
            </p:cNvSpPr>
            <p:nvPr userDrawn="1"/>
          </p:nvSpPr>
          <p:spPr bwMode="auto">
            <a:xfrm>
              <a:off x="646269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0" name="Oval 662"/>
            <p:cNvSpPr>
              <a:spLocks noChangeAspect="1" noChangeArrowheads="1"/>
            </p:cNvSpPr>
            <p:nvPr userDrawn="1"/>
          </p:nvSpPr>
          <p:spPr bwMode="auto">
            <a:xfrm>
              <a:off x="657427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1" name="Oval 663"/>
            <p:cNvSpPr>
              <a:spLocks noChangeAspect="1" noChangeArrowheads="1"/>
            </p:cNvSpPr>
            <p:nvPr userDrawn="1"/>
          </p:nvSpPr>
          <p:spPr bwMode="auto">
            <a:xfrm>
              <a:off x="668735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2" name="Oval 664"/>
            <p:cNvSpPr>
              <a:spLocks noChangeAspect="1" noChangeArrowheads="1"/>
            </p:cNvSpPr>
            <p:nvPr userDrawn="1"/>
          </p:nvSpPr>
          <p:spPr bwMode="auto">
            <a:xfrm>
              <a:off x="679893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3" name="Oval 665"/>
            <p:cNvSpPr>
              <a:spLocks noChangeAspect="1" noChangeArrowheads="1"/>
            </p:cNvSpPr>
            <p:nvPr userDrawn="1"/>
          </p:nvSpPr>
          <p:spPr bwMode="auto">
            <a:xfrm>
              <a:off x="691201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4" name="Oval 666"/>
            <p:cNvSpPr>
              <a:spLocks noChangeAspect="1" noChangeArrowheads="1"/>
            </p:cNvSpPr>
            <p:nvPr userDrawn="1"/>
          </p:nvSpPr>
          <p:spPr bwMode="auto">
            <a:xfrm>
              <a:off x="702359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5" name="Oval 667"/>
            <p:cNvSpPr>
              <a:spLocks noChangeAspect="1" noChangeArrowheads="1"/>
            </p:cNvSpPr>
            <p:nvPr userDrawn="1"/>
          </p:nvSpPr>
          <p:spPr bwMode="auto">
            <a:xfrm>
              <a:off x="7136674"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6" name="Oval 668"/>
            <p:cNvSpPr>
              <a:spLocks noChangeAspect="1" noChangeArrowheads="1"/>
            </p:cNvSpPr>
            <p:nvPr userDrawn="1"/>
          </p:nvSpPr>
          <p:spPr bwMode="auto">
            <a:xfrm>
              <a:off x="724825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7" name="Oval 669"/>
            <p:cNvSpPr>
              <a:spLocks noChangeAspect="1" noChangeArrowheads="1"/>
            </p:cNvSpPr>
            <p:nvPr userDrawn="1"/>
          </p:nvSpPr>
          <p:spPr bwMode="auto">
            <a:xfrm>
              <a:off x="736133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8" name="Oval 670"/>
            <p:cNvSpPr>
              <a:spLocks noChangeAspect="1" noChangeArrowheads="1"/>
            </p:cNvSpPr>
            <p:nvPr userDrawn="1"/>
          </p:nvSpPr>
          <p:spPr bwMode="auto">
            <a:xfrm>
              <a:off x="747291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09" name="Oval 671"/>
            <p:cNvSpPr>
              <a:spLocks noChangeAspect="1" noChangeArrowheads="1"/>
            </p:cNvSpPr>
            <p:nvPr userDrawn="1"/>
          </p:nvSpPr>
          <p:spPr bwMode="auto">
            <a:xfrm>
              <a:off x="140558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0" name="Oval 672"/>
            <p:cNvSpPr>
              <a:spLocks noChangeAspect="1" noChangeArrowheads="1"/>
            </p:cNvSpPr>
            <p:nvPr userDrawn="1"/>
          </p:nvSpPr>
          <p:spPr bwMode="auto">
            <a:xfrm>
              <a:off x="151867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1" name="Oval 673"/>
            <p:cNvSpPr>
              <a:spLocks noChangeAspect="1" noChangeArrowheads="1"/>
            </p:cNvSpPr>
            <p:nvPr userDrawn="1"/>
          </p:nvSpPr>
          <p:spPr bwMode="auto">
            <a:xfrm>
              <a:off x="1630247"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2" name="Oval 674"/>
            <p:cNvSpPr>
              <a:spLocks noChangeAspect="1" noChangeArrowheads="1"/>
            </p:cNvSpPr>
            <p:nvPr userDrawn="1"/>
          </p:nvSpPr>
          <p:spPr bwMode="auto">
            <a:xfrm>
              <a:off x="174333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3" name="Oval 675"/>
            <p:cNvSpPr>
              <a:spLocks noChangeAspect="1" noChangeArrowheads="1"/>
            </p:cNvSpPr>
            <p:nvPr userDrawn="1"/>
          </p:nvSpPr>
          <p:spPr bwMode="auto">
            <a:xfrm>
              <a:off x="185490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4" name="Oval 676"/>
            <p:cNvSpPr>
              <a:spLocks noChangeAspect="1" noChangeArrowheads="1"/>
            </p:cNvSpPr>
            <p:nvPr userDrawn="1"/>
          </p:nvSpPr>
          <p:spPr bwMode="auto">
            <a:xfrm>
              <a:off x="196799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5" name="Oval 677"/>
            <p:cNvSpPr>
              <a:spLocks noChangeAspect="1" noChangeArrowheads="1"/>
            </p:cNvSpPr>
            <p:nvPr userDrawn="1"/>
          </p:nvSpPr>
          <p:spPr bwMode="auto">
            <a:xfrm>
              <a:off x="207956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6" name="Oval 678"/>
            <p:cNvSpPr>
              <a:spLocks noChangeAspect="1" noChangeArrowheads="1"/>
            </p:cNvSpPr>
            <p:nvPr userDrawn="1"/>
          </p:nvSpPr>
          <p:spPr bwMode="auto">
            <a:xfrm>
              <a:off x="219265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7" name="Oval 679"/>
            <p:cNvSpPr>
              <a:spLocks noChangeAspect="1" noChangeArrowheads="1"/>
            </p:cNvSpPr>
            <p:nvPr userDrawn="1"/>
          </p:nvSpPr>
          <p:spPr bwMode="auto">
            <a:xfrm>
              <a:off x="230422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8" name="Oval 680"/>
            <p:cNvSpPr>
              <a:spLocks noChangeAspect="1" noChangeArrowheads="1"/>
            </p:cNvSpPr>
            <p:nvPr userDrawn="1"/>
          </p:nvSpPr>
          <p:spPr bwMode="auto">
            <a:xfrm>
              <a:off x="241731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19" name="Oval 681"/>
            <p:cNvSpPr>
              <a:spLocks noChangeAspect="1" noChangeArrowheads="1"/>
            </p:cNvSpPr>
            <p:nvPr userDrawn="1"/>
          </p:nvSpPr>
          <p:spPr bwMode="auto">
            <a:xfrm>
              <a:off x="252888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0" name="Oval 682"/>
            <p:cNvSpPr>
              <a:spLocks noChangeAspect="1" noChangeArrowheads="1"/>
            </p:cNvSpPr>
            <p:nvPr userDrawn="1"/>
          </p:nvSpPr>
          <p:spPr bwMode="auto">
            <a:xfrm>
              <a:off x="2641969"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1" name="Oval 683"/>
            <p:cNvSpPr>
              <a:spLocks noChangeAspect="1" noChangeArrowheads="1"/>
            </p:cNvSpPr>
            <p:nvPr userDrawn="1"/>
          </p:nvSpPr>
          <p:spPr bwMode="auto">
            <a:xfrm>
              <a:off x="4103013"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2" name="Oval 684"/>
            <p:cNvSpPr>
              <a:spLocks noChangeAspect="1" noChangeArrowheads="1"/>
            </p:cNvSpPr>
            <p:nvPr userDrawn="1"/>
          </p:nvSpPr>
          <p:spPr bwMode="auto">
            <a:xfrm>
              <a:off x="4214589"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3" name="Oval 685"/>
            <p:cNvSpPr>
              <a:spLocks noChangeAspect="1" noChangeArrowheads="1"/>
            </p:cNvSpPr>
            <p:nvPr userDrawn="1"/>
          </p:nvSpPr>
          <p:spPr bwMode="auto">
            <a:xfrm>
              <a:off x="432767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4" name="Oval 686"/>
            <p:cNvSpPr>
              <a:spLocks noChangeAspect="1" noChangeArrowheads="1"/>
            </p:cNvSpPr>
            <p:nvPr userDrawn="1"/>
          </p:nvSpPr>
          <p:spPr bwMode="auto">
            <a:xfrm>
              <a:off x="466390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5" name="Oval 687"/>
            <p:cNvSpPr>
              <a:spLocks noChangeAspect="1" noChangeArrowheads="1"/>
            </p:cNvSpPr>
            <p:nvPr userDrawn="1"/>
          </p:nvSpPr>
          <p:spPr bwMode="auto">
            <a:xfrm>
              <a:off x="477699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6" name="Oval 688"/>
            <p:cNvSpPr>
              <a:spLocks noChangeAspect="1" noChangeArrowheads="1"/>
            </p:cNvSpPr>
            <p:nvPr userDrawn="1"/>
          </p:nvSpPr>
          <p:spPr bwMode="auto">
            <a:xfrm>
              <a:off x="4888568"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7" name="Oval 689"/>
            <p:cNvSpPr>
              <a:spLocks noChangeAspect="1" noChangeArrowheads="1"/>
            </p:cNvSpPr>
            <p:nvPr userDrawn="1"/>
          </p:nvSpPr>
          <p:spPr bwMode="auto">
            <a:xfrm>
              <a:off x="500165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8" name="Oval 690"/>
            <p:cNvSpPr>
              <a:spLocks noChangeAspect="1" noChangeArrowheads="1"/>
            </p:cNvSpPr>
            <p:nvPr userDrawn="1"/>
          </p:nvSpPr>
          <p:spPr bwMode="auto">
            <a:xfrm>
              <a:off x="511322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29" name="Oval 691"/>
            <p:cNvSpPr>
              <a:spLocks noChangeAspect="1" noChangeArrowheads="1"/>
            </p:cNvSpPr>
            <p:nvPr userDrawn="1"/>
          </p:nvSpPr>
          <p:spPr bwMode="auto">
            <a:xfrm>
              <a:off x="522631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0" name="Oval 692"/>
            <p:cNvSpPr>
              <a:spLocks noChangeAspect="1" noChangeArrowheads="1"/>
            </p:cNvSpPr>
            <p:nvPr userDrawn="1"/>
          </p:nvSpPr>
          <p:spPr bwMode="auto">
            <a:xfrm>
              <a:off x="533788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1" name="Oval 693"/>
            <p:cNvSpPr>
              <a:spLocks noChangeAspect="1" noChangeArrowheads="1"/>
            </p:cNvSpPr>
            <p:nvPr userDrawn="1"/>
          </p:nvSpPr>
          <p:spPr bwMode="auto">
            <a:xfrm>
              <a:off x="545097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2" name="Oval 694"/>
            <p:cNvSpPr>
              <a:spLocks noChangeAspect="1" noChangeArrowheads="1"/>
            </p:cNvSpPr>
            <p:nvPr userDrawn="1"/>
          </p:nvSpPr>
          <p:spPr bwMode="auto">
            <a:xfrm>
              <a:off x="567563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3" name="Oval 695"/>
            <p:cNvSpPr>
              <a:spLocks noChangeAspect="1" noChangeArrowheads="1"/>
            </p:cNvSpPr>
            <p:nvPr userDrawn="1"/>
          </p:nvSpPr>
          <p:spPr bwMode="auto">
            <a:xfrm>
              <a:off x="578720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4" name="Oval 696"/>
            <p:cNvSpPr>
              <a:spLocks noChangeAspect="1" noChangeArrowheads="1"/>
            </p:cNvSpPr>
            <p:nvPr userDrawn="1"/>
          </p:nvSpPr>
          <p:spPr bwMode="auto">
            <a:xfrm>
              <a:off x="590029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5" name="Oval 697"/>
            <p:cNvSpPr>
              <a:spLocks noChangeAspect="1" noChangeArrowheads="1"/>
            </p:cNvSpPr>
            <p:nvPr userDrawn="1"/>
          </p:nvSpPr>
          <p:spPr bwMode="auto">
            <a:xfrm>
              <a:off x="6013375"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6" name="Oval 698"/>
            <p:cNvSpPr>
              <a:spLocks noChangeAspect="1" noChangeArrowheads="1"/>
            </p:cNvSpPr>
            <p:nvPr userDrawn="1"/>
          </p:nvSpPr>
          <p:spPr bwMode="auto">
            <a:xfrm>
              <a:off x="612495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7" name="Oval 699"/>
            <p:cNvSpPr>
              <a:spLocks noChangeAspect="1" noChangeArrowheads="1"/>
            </p:cNvSpPr>
            <p:nvPr userDrawn="1"/>
          </p:nvSpPr>
          <p:spPr bwMode="auto">
            <a:xfrm>
              <a:off x="623803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8" name="Oval 700"/>
            <p:cNvSpPr>
              <a:spLocks noChangeAspect="1" noChangeArrowheads="1"/>
            </p:cNvSpPr>
            <p:nvPr userDrawn="1"/>
          </p:nvSpPr>
          <p:spPr bwMode="auto">
            <a:xfrm>
              <a:off x="634961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39" name="Oval 701"/>
            <p:cNvSpPr>
              <a:spLocks noChangeAspect="1" noChangeArrowheads="1"/>
            </p:cNvSpPr>
            <p:nvPr userDrawn="1"/>
          </p:nvSpPr>
          <p:spPr bwMode="auto">
            <a:xfrm>
              <a:off x="646269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0" name="Oval 702"/>
            <p:cNvSpPr>
              <a:spLocks noChangeAspect="1" noChangeArrowheads="1"/>
            </p:cNvSpPr>
            <p:nvPr userDrawn="1"/>
          </p:nvSpPr>
          <p:spPr bwMode="auto">
            <a:xfrm>
              <a:off x="657427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1" name="Oval 703"/>
            <p:cNvSpPr>
              <a:spLocks noChangeAspect="1" noChangeArrowheads="1"/>
            </p:cNvSpPr>
            <p:nvPr userDrawn="1"/>
          </p:nvSpPr>
          <p:spPr bwMode="auto">
            <a:xfrm>
              <a:off x="668735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2" name="Oval 704"/>
            <p:cNvSpPr>
              <a:spLocks noChangeAspect="1" noChangeArrowheads="1"/>
            </p:cNvSpPr>
            <p:nvPr userDrawn="1"/>
          </p:nvSpPr>
          <p:spPr bwMode="auto">
            <a:xfrm>
              <a:off x="679893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3" name="Oval 705"/>
            <p:cNvSpPr>
              <a:spLocks noChangeAspect="1" noChangeArrowheads="1"/>
            </p:cNvSpPr>
            <p:nvPr userDrawn="1"/>
          </p:nvSpPr>
          <p:spPr bwMode="auto">
            <a:xfrm>
              <a:off x="691201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4" name="Oval 706"/>
            <p:cNvSpPr>
              <a:spLocks noChangeAspect="1" noChangeArrowheads="1"/>
            </p:cNvSpPr>
            <p:nvPr userDrawn="1"/>
          </p:nvSpPr>
          <p:spPr bwMode="auto">
            <a:xfrm>
              <a:off x="702359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5" name="Oval 707"/>
            <p:cNvSpPr>
              <a:spLocks noChangeAspect="1" noChangeArrowheads="1"/>
            </p:cNvSpPr>
            <p:nvPr userDrawn="1"/>
          </p:nvSpPr>
          <p:spPr bwMode="auto">
            <a:xfrm>
              <a:off x="713667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6" name="Oval 708"/>
            <p:cNvSpPr>
              <a:spLocks noChangeAspect="1" noChangeArrowheads="1"/>
            </p:cNvSpPr>
            <p:nvPr userDrawn="1"/>
          </p:nvSpPr>
          <p:spPr bwMode="auto">
            <a:xfrm>
              <a:off x="724825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7" name="Oval 709"/>
            <p:cNvSpPr>
              <a:spLocks noChangeAspect="1" noChangeArrowheads="1"/>
            </p:cNvSpPr>
            <p:nvPr userDrawn="1"/>
          </p:nvSpPr>
          <p:spPr bwMode="auto">
            <a:xfrm>
              <a:off x="736133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8" name="Oval 710"/>
            <p:cNvSpPr>
              <a:spLocks noChangeAspect="1" noChangeArrowheads="1"/>
            </p:cNvSpPr>
            <p:nvPr userDrawn="1"/>
          </p:nvSpPr>
          <p:spPr bwMode="auto">
            <a:xfrm>
              <a:off x="758599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49" name="Oval 711"/>
            <p:cNvSpPr>
              <a:spLocks noChangeAspect="1" noChangeArrowheads="1"/>
            </p:cNvSpPr>
            <p:nvPr userDrawn="1"/>
          </p:nvSpPr>
          <p:spPr bwMode="auto">
            <a:xfrm>
              <a:off x="140558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0" name="Oval 712"/>
            <p:cNvSpPr>
              <a:spLocks noChangeAspect="1" noChangeArrowheads="1"/>
            </p:cNvSpPr>
            <p:nvPr userDrawn="1"/>
          </p:nvSpPr>
          <p:spPr bwMode="auto">
            <a:xfrm>
              <a:off x="151867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1" name="Oval 713"/>
            <p:cNvSpPr>
              <a:spLocks noChangeAspect="1" noChangeArrowheads="1"/>
            </p:cNvSpPr>
            <p:nvPr userDrawn="1"/>
          </p:nvSpPr>
          <p:spPr bwMode="auto">
            <a:xfrm>
              <a:off x="1630247"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2" name="Oval 714"/>
            <p:cNvSpPr>
              <a:spLocks noChangeAspect="1" noChangeArrowheads="1"/>
            </p:cNvSpPr>
            <p:nvPr userDrawn="1"/>
          </p:nvSpPr>
          <p:spPr bwMode="auto">
            <a:xfrm>
              <a:off x="174333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3" name="Oval 715"/>
            <p:cNvSpPr>
              <a:spLocks noChangeAspect="1" noChangeArrowheads="1"/>
            </p:cNvSpPr>
            <p:nvPr userDrawn="1"/>
          </p:nvSpPr>
          <p:spPr bwMode="auto">
            <a:xfrm>
              <a:off x="185490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4" name="Oval 716"/>
            <p:cNvSpPr>
              <a:spLocks noChangeAspect="1" noChangeArrowheads="1"/>
            </p:cNvSpPr>
            <p:nvPr userDrawn="1"/>
          </p:nvSpPr>
          <p:spPr bwMode="auto">
            <a:xfrm>
              <a:off x="196799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5" name="Oval 717"/>
            <p:cNvSpPr>
              <a:spLocks noChangeAspect="1" noChangeArrowheads="1"/>
            </p:cNvSpPr>
            <p:nvPr userDrawn="1"/>
          </p:nvSpPr>
          <p:spPr bwMode="auto">
            <a:xfrm>
              <a:off x="207956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6" name="Oval 718"/>
            <p:cNvSpPr>
              <a:spLocks noChangeAspect="1" noChangeArrowheads="1"/>
            </p:cNvSpPr>
            <p:nvPr userDrawn="1"/>
          </p:nvSpPr>
          <p:spPr bwMode="auto">
            <a:xfrm>
              <a:off x="219265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7" name="Oval 719"/>
            <p:cNvSpPr>
              <a:spLocks noChangeAspect="1" noChangeArrowheads="1"/>
            </p:cNvSpPr>
            <p:nvPr userDrawn="1"/>
          </p:nvSpPr>
          <p:spPr bwMode="auto">
            <a:xfrm>
              <a:off x="230422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8" name="Oval 720"/>
            <p:cNvSpPr>
              <a:spLocks noChangeAspect="1" noChangeArrowheads="1"/>
            </p:cNvSpPr>
            <p:nvPr userDrawn="1"/>
          </p:nvSpPr>
          <p:spPr bwMode="auto">
            <a:xfrm>
              <a:off x="241731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59" name="Oval 721"/>
            <p:cNvSpPr>
              <a:spLocks noChangeAspect="1" noChangeArrowheads="1"/>
            </p:cNvSpPr>
            <p:nvPr userDrawn="1"/>
          </p:nvSpPr>
          <p:spPr bwMode="auto">
            <a:xfrm>
              <a:off x="252888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0" name="Oval 722"/>
            <p:cNvSpPr>
              <a:spLocks noChangeAspect="1" noChangeArrowheads="1"/>
            </p:cNvSpPr>
            <p:nvPr userDrawn="1"/>
          </p:nvSpPr>
          <p:spPr bwMode="auto">
            <a:xfrm>
              <a:off x="4103013"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1" name="Oval 723"/>
            <p:cNvSpPr>
              <a:spLocks noChangeAspect="1" noChangeArrowheads="1"/>
            </p:cNvSpPr>
            <p:nvPr userDrawn="1"/>
          </p:nvSpPr>
          <p:spPr bwMode="auto">
            <a:xfrm>
              <a:off x="4214589"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2" name="Oval 724"/>
            <p:cNvSpPr>
              <a:spLocks noChangeAspect="1" noChangeArrowheads="1"/>
            </p:cNvSpPr>
            <p:nvPr userDrawn="1"/>
          </p:nvSpPr>
          <p:spPr bwMode="auto">
            <a:xfrm>
              <a:off x="4663908"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3" name="Oval 725"/>
            <p:cNvSpPr>
              <a:spLocks noChangeAspect="1" noChangeArrowheads="1"/>
            </p:cNvSpPr>
            <p:nvPr userDrawn="1"/>
          </p:nvSpPr>
          <p:spPr bwMode="auto">
            <a:xfrm>
              <a:off x="4888568"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4" name="Oval 726"/>
            <p:cNvSpPr>
              <a:spLocks noChangeAspect="1" noChangeArrowheads="1"/>
            </p:cNvSpPr>
            <p:nvPr userDrawn="1"/>
          </p:nvSpPr>
          <p:spPr bwMode="auto">
            <a:xfrm>
              <a:off x="500165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5" name="Oval 727"/>
            <p:cNvSpPr>
              <a:spLocks noChangeAspect="1" noChangeArrowheads="1"/>
            </p:cNvSpPr>
            <p:nvPr userDrawn="1"/>
          </p:nvSpPr>
          <p:spPr bwMode="auto">
            <a:xfrm>
              <a:off x="5113228" y="2903796"/>
              <a:ext cx="85943" cy="85943"/>
            </a:xfrm>
            <a:prstGeom prst="ellipse">
              <a:avLst/>
            </a:prstGeom>
            <a:grpFill/>
            <a:ln>
              <a:noFill/>
            </a:ln>
            <a:effectLst/>
          </p:spPr>
          <p:txBody>
            <a:bodyPr wrap="none" anchor="ctr"/>
            <a:lstStyle/>
            <a:p>
              <a:pPr defTabSz="1218987"/>
              <a:endParaRPr lang="en-US" sz="2400">
                <a:solidFill>
                  <a:srgbClr val="292929"/>
                </a:solidFill>
              </a:endParaRPr>
            </a:p>
          </p:txBody>
        </p:sp>
        <p:sp>
          <p:nvSpPr>
            <p:cNvPr id="766" name="Oval 728"/>
            <p:cNvSpPr>
              <a:spLocks noChangeAspect="1" noChangeArrowheads="1"/>
            </p:cNvSpPr>
            <p:nvPr userDrawn="1"/>
          </p:nvSpPr>
          <p:spPr bwMode="auto">
            <a:xfrm>
              <a:off x="522631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7" name="Oval 729"/>
            <p:cNvSpPr>
              <a:spLocks noChangeAspect="1" noChangeArrowheads="1"/>
            </p:cNvSpPr>
            <p:nvPr userDrawn="1"/>
          </p:nvSpPr>
          <p:spPr bwMode="auto">
            <a:xfrm>
              <a:off x="533788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8" name="Oval 730"/>
            <p:cNvSpPr>
              <a:spLocks noChangeAspect="1" noChangeArrowheads="1"/>
            </p:cNvSpPr>
            <p:nvPr userDrawn="1"/>
          </p:nvSpPr>
          <p:spPr bwMode="auto">
            <a:xfrm>
              <a:off x="545097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69" name="Oval 731"/>
            <p:cNvSpPr>
              <a:spLocks noChangeAspect="1" noChangeArrowheads="1"/>
            </p:cNvSpPr>
            <p:nvPr userDrawn="1"/>
          </p:nvSpPr>
          <p:spPr bwMode="auto">
            <a:xfrm>
              <a:off x="567563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0" name="Oval 732"/>
            <p:cNvSpPr>
              <a:spLocks noChangeAspect="1" noChangeArrowheads="1"/>
            </p:cNvSpPr>
            <p:nvPr userDrawn="1"/>
          </p:nvSpPr>
          <p:spPr bwMode="auto">
            <a:xfrm>
              <a:off x="578720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1" name="Oval 733"/>
            <p:cNvSpPr>
              <a:spLocks noChangeAspect="1" noChangeArrowheads="1"/>
            </p:cNvSpPr>
            <p:nvPr userDrawn="1"/>
          </p:nvSpPr>
          <p:spPr bwMode="auto">
            <a:xfrm>
              <a:off x="590029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2" name="Oval 734"/>
            <p:cNvSpPr>
              <a:spLocks noChangeAspect="1" noChangeArrowheads="1"/>
            </p:cNvSpPr>
            <p:nvPr userDrawn="1"/>
          </p:nvSpPr>
          <p:spPr bwMode="auto">
            <a:xfrm>
              <a:off x="6013375"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3" name="Oval 735"/>
            <p:cNvSpPr>
              <a:spLocks noChangeAspect="1" noChangeArrowheads="1"/>
            </p:cNvSpPr>
            <p:nvPr userDrawn="1"/>
          </p:nvSpPr>
          <p:spPr bwMode="auto">
            <a:xfrm>
              <a:off x="612495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4" name="Oval 736"/>
            <p:cNvSpPr>
              <a:spLocks noChangeAspect="1" noChangeArrowheads="1"/>
            </p:cNvSpPr>
            <p:nvPr userDrawn="1"/>
          </p:nvSpPr>
          <p:spPr bwMode="auto">
            <a:xfrm>
              <a:off x="623803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5" name="Oval 737"/>
            <p:cNvSpPr>
              <a:spLocks noChangeAspect="1" noChangeArrowheads="1"/>
            </p:cNvSpPr>
            <p:nvPr userDrawn="1"/>
          </p:nvSpPr>
          <p:spPr bwMode="auto">
            <a:xfrm>
              <a:off x="634961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6" name="Oval 738"/>
            <p:cNvSpPr>
              <a:spLocks noChangeAspect="1" noChangeArrowheads="1"/>
            </p:cNvSpPr>
            <p:nvPr userDrawn="1"/>
          </p:nvSpPr>
          <p:spPr bwMode="auto">
            <a:xfrm>
              <a:off x="646269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7" name="Oval 739"/>
            <p:cNvSpPr>
              <a:spLocks noChangeAspect="1" noChangeArrowheads="1"/>
            </p:cNvSpPr>
            <p:nvPr userDrawn="1"/>
          </p:nvSpPr>
          <p:spPr bwMode="auto">
            <a:xfrm>
              <a:off x="657427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8" name="Oval 740"/>
            <p:cNvSpPr>
              <a:spLocks noChangeAspect="1" noChangeArrowheads="1"/>
            </p:cNvSpPr>
            <p:nvPr userDrawn="1"/>
          </p:nvSpPr>
          <p:spPr bwMode="auto">
            <a:xfrm>
              <a:off x="668735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79" name="Oval 741"/>
            <p:cNvSpPr>
              <a:spLocks noChangeAspect="1" noChangeArrowheads="1"/>
            </p:cNvSpPr>
            <p:nvPr userDrawn="1"/>
          </p:nvSpPr>
          <p:spPr bwMode="auto">
            <a:xfrm>
              <a:off x="679893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0" name="Oval 742"/>
            <p:cNvSpPr>
              <a:spLocks noChangeAspect="1" noChangeArrowheads="1"/>
            </p:cNvSpPr>
            <p:nvPr userDrawn="1"/>
          </p:nvSpPr>
          <p:spPr bwMode="auto">
            <a:xfrm>
              <a:off x="691201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1" name="Oval 743"/>
            <p:cNvSpPr>
              <a:spLocks noChangeAspect="1" noChangeArrowheads="1"/>
            </p:cNvSpPr>
            <p:nvPr userDrawn="1"/>
          </p:nvSpPr>
          <p:spPr bwMode="auto">
            <a:xfrm>
              <a:off x="702359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2" name="Oval 744"/>
            <p:cNvSpPr>
              <a:spLocks noChangeAspect="1" noChangeArrowheads="1"/>
            </p:cNvSpPr>
            <p:nvPr userDrawn="1"/>
          </p:nvSpPr>
          <p:spPr bwMode="auto">
            <a:xfrm>
              <a:off x="7136674"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3" name="Oval 745"/>
            <p:cNvSpPr>
              <a:spLocks noChangeAspect="1" noChangeArrowheads="1"/>
            </p:cNvSpPr>
            <p:nvPr userDrawn="1"/>
          </p:nvSpPr>
          <p:spPr bwMode="auto">
            <a:xfrm>
              <a:off x="736133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4" name="Oval 746"/>
            <p:cNvSpPr>
              <a:spLocks noChangeAspect="1" noChangeArrowheads="1"/>
            </p:cNvSpPr>
            <p:nvPr userDrawn="1"/>
          </p:nvSpPr>
          <p:spPr bwMode="auto">
            <a:xfrm>
              <a:off x="7585994" y="2903796"/>
              <a:ext cx="85943" cy="85943"/>
            </a:xfrm>
            <a:prstGeom prst="ellipse">
              <a:avLst/>
            </a:prstGeom>
            <a:grpFill/>
            <a:ln>
              <a:noFill/>
            </a:ln>
            <a:effectLst/>
          </p:spPr>
          <p:txBody>
            <a:bodyPr wrap="none" anchor="ctr"/>
            <a:lstStyle/>
            <a:p>
              <a:pPr defTabSz="1218987"/>
              <a:endParaRPr lang="en-US" sz="2400">
                <a:solidFill>
                  <a:srgbClr val="292929"/>
                </a:solidFill>
              </a:endParaRPr>
            </a:p>
          </p:txBody>
        </p:sp>
        <p:sp>
          <p:nvSpPr>
            <p:cNvPr id="785" name="Oval 747"/>
            <p:cNvSpPr>
              <a:spLocks noChangeAspect="1" noChangeArrowheads="1"/>
            </p:cNvSpPr>
            <p:nvPr userDrawn="1"/>
          </p:nvSpPr>
          <p:spPr bwMode="auto">
            <a:xfrm>
              <a:off x="151867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6" name="Oval 748"/>
            <p:cNvSpPr>
              <a:spLocks noChangeAspect="1" noChangeArrowheads="1"/>
            </p:cNvSpPr>
            <p:nvPr userDrawn="1"/>
          </p:nvSpPr>
          <p:spPr bwMode="auto">
            <a:xfrm>
              <a:off x="1630247"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7" name="Oval 749"/>
            <p:cNvSpPr>
              <a:spLocks noChangeAspect="1" noChangeArrowheads="1"/>
            </p:cNvSpPr>
            <p:nvPr userDrawn="1"/>
          </p:nvSpPr>
          <p:spPr bwMode="auto">
            <a:xfrm>
              <a:off x="174333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8" name="Oval 750"/>
            <p:cNvSpPr>
              <a:spLocks noChangeAspect="1" noChangeArrowheads="1"/>
            </p:cNvSpPr>
            <p:nvPr userDrawn="1"/>
          </p:nvSpPr>
          <p:spPr bwMode="auto">
            <a:xfrm>
              <a:off x="185490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89" name="Oval 751"/>
            <p:cNvSpPr>
              <a:spLocks noChangeAspect="1" noChangeArrowheads="1"/>
            </p:cNvSpPr>
            <p:nvPr userDrawn="1"/>
          </p:nvSpPr>
          <p:spPr bwMode="auto">
            <a:xfrm>
              <a:off x="196799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0" name="Oval 752"/>
            <p:cNvSpPr>
              <a:spLocks noChangeAspect="1" noChangeArrowheads="1"/>
            </p:cNvSpPr>
            <p:nvPr userDrawn="1"/>
          </p:nvSpPr>
          <p:spPr bwMode="auto">
            <a:xfrm>
              <a:off x="2079566"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1" name="Oval 753"/>
            <p:cNvSpPr>
              <a:spLocks noChangeAspect="1" noChangeArrowheads="1"/>
            </p:cNvSpPr>
            <p:nvPr userDrawn="1"/>
          </p:nvSpPr>
          <p:spPr bwMode="auto">
            <a:xfrm>
              <a:off x="219265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2" name="Oval 754"/>
            <p:cNvSpPr>
              <a:spLocks noChangeAspect="1" noChangeArrowheads="1"/>
            </p:cNvSpPr>
            <p:nvPr userDrawn="1"/>
          </p:nvSpPr>
          <p:spPr bwMode="auto">
            <a:xfrm>
              <a:off x="230422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3" name="Oval 755"/>
            <p:cNvSpPr>
              <a:spLocks noChangeAspect="1" noChangeArrowheads="1"/>
            </p:cNvSpPr>
            <p:nvPr userDrawn="1"/>
          </p:nvSpPr>
          <p:spPr bwMode="auto">
            <a:xfrm>
              <a:off x="241731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4" name="Oval 756"/>
            <p:cNvSpPr>
              <a:spLocks noChangeAspect="1" noChangeArrowheads="1"/>
            </p:cNvSpPr>
            <p:nvPr userDrawn="1"/>
          </p:nvSpPr>
          <p:spPr bwMode="auto">
            <a:xfrm>
              <a:off x="4214589"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5" name="Oval 757"/>
            <p:cNvSpPr>
              <a:spLocks noChangeAspect="1" noChangeArrowheads="1"/>
            </p:cNvSpPr>
            <p:nvPr userDrawn="1"/>
          </p:nvSpPr>
          <p:spPr bwMode="auto">
            <a:xfrm>
              <a:off x="4327672"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6" name="Oval 758"/>
            <p:cNvSpPr>
              <a:spLocks noChangeAspect="1" noChangeArrowheads="1"/>
            </p:cNvSpPr>
            <p:nvPr userDrawn="1"/>
          </p:nvSpPr>
          <p:spPr bwMode="auto">
            <a:xfrm>
              <a:off x="4439248"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7" name="Oval 759"/>
            <p:cNvSpPr>
              <a:spLocks noChangeAspect="1" noChangeArrowheads="1"/>
            </p:cNvSpPr>
            <p:nvPr userDrawn="1"/>
          </p:nvSpPr>
          <p:spPr bwMode="auto">
            <a:xfrm>
              <a:off x="455233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8" name="Oval 760"/>
            <p:cNvSpPr>
              <a:spLocks noChangeAspect="1" noChangeArrowheads="1"/>
            </p:cNvSpPr>
            <p:nvPr userDrawn="1"/>
          </p:nvSpPr>
          <p:spPr bwMode="auto">
            <a:xfrm>
              <a:off x="522631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799" name="Oval 761"/>
            <p:cNvSpPr>
              <a:spLocks noChangeAspect="1" noChangeArrowheads="1"/>
            </p:cNvSpPr>
            <p:nvPr userDrawn="1"/>
          </p:nvSpPr>
          <p:spPr bwMode="auto">
            <a:xfrm>
              <a:off x="533788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0" name="Oval 762"/>
            <p:cNvSpPr>
              <a:spLocks noChangeAspect="1" noChangeArrowheads="1"/>
            </p:cNvSpPr>
            <p:nvPr userDrawn="1"/>
          </p:nvSpPr>
          <p:spPr bwMode="auto">
            <a:xfrm>
              <a:off x="545097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1" name="Oval 763"/>
            <p:cNvSpPr>
              <a:spLocks noChangeAspect="1" noChangeArrowheads="1"/>
            </p:cNvSpPr>
            <p:nvPr userDrawn="1"/>
          </p:nvSpPr>
          <p:spPr bwMode="auto">
            <a:xfrm>
              <a:off x="5562548"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2" name="Oval 764"/>
            <p:cNvSpPr>
              <a:spLocks noChangeAspect="1" noChangeArrowheads="1"/>
            </p:cNvSpPr>
            <p:nvPr userDrawn="1"/>
          </p:nvSpPr>
          <p:spPr bwMode="auto">
            <a:xfrm>
              <a:off x="567563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3" name="Oval 765"/>
            <p:cNvSpPr>
              <a:spLocks noChangeAspect="1" noChangeArrowheads="1"/>
            </p:cNvSpPr>
            <p:nvPr userDrawn="1"/>
          </p:nvSpPr>
          <p:spPr bwMode="auto">
            <a:xfrm>
              <a:off x="578720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4" name="Oval 766"/>
            <p:cNvSpPr>
              <a:spLocks noChangeAspect="1" noChangeArrowheads="1"/>
            </p:cNvSpPr>
            <p:nvPr userDrawn="1"/>
          </p:nvSpPr>
          <p:spPr bwMode="auto">
            <a:xfrm>
              <a:off x="590029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5" name="Oval 767"/>
            <p:cNvSpPr>
              <a:spLocks noChangeAspect="1" noChangeArrowheads="1"/>
            </p:cNvSpPr>
            <p:nvPr userDrawn="1"/>
          </p:nvSpPr>
          <p:spPr bwMode="auto">
            <a:xfrm>
              <a:off x="6013375"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6" name="Oval 768"/>
            <p:cNvSpPr>
              <a:spLocks noChangeAspect="1" noChangeArrowheads="1"/>
            </p:cNvSpPr>
            <p:nvPr userDrawn="1"/>
          </p:nvSpPr>
          <p:spPr bwMode="auto">
            <a:xfrm>
              <a:off x="612495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7" name="Oval 769"/>
            <p:cNvSpPr>
              <a:spLocks noChangeAspect="1" noChangeArrowheads="1"/>
            </p:cNvSpPr>
            <p:nvPr userDrawn="1"/>
          </p:nvSpPr>
          <p:spPr bwMode="auto">
            <a:xfrm>
              <a:off x="623803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8" name="Oval 770"/>
            <p:cNvSpPr>
              <a:spLocks noChangeAspect="1" noChangeArrowheads="1"/>
            </p:cNvSpPr>
            <p:nvPr userDrawn="1"/>
          </p:nvSpPr>
          <p:spPr bwMode="auto">
            <a:xfrm>
              <a:off x="634961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09" name="Oval 771"/>
            <p:cNvSpPr>
              <a:spLocks noChangeAspect="1" noChangeArrowheads="1"/>
            </p:cNvSpPr>
            <p:nvPr userDrawn="1"/>
          </p:nvSpPr>
          <p:spPr bwMode="auto">
            <a:xfrm>
              <a:off x="646269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0" name="Oval 772"/>
            <p:cNvSpPr>
              <a:spLocks noChangeAspect="1" noChangeArrowheads="1"/>
            </p:cNvSpPr>
            <p:nvPr userDrawn="1"/>
          </p:nvSpPr>
          <p:spPr bwMode="auto">
            <a:xfrm>
              <a:off x="657427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1" name="Oval 773"/>
            <p:cNvSpPr>
              <a:spLocks noChangeAspect="1" noChangeArrowheads="1"/>
            </p:cNvSpPr>
            <p:nvPr userDrawn="1"/>
          </p:nvSpPr>
          <p:spPr bwMode="auto">
            <a:xfrm>
              <a:off x="668735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2" name="Oval 774"/>
            <p:cNvSpPr>
              <a:spLocks noChangeAspect="1" noChangeArrowheads="1"/>
            </p:cNvSpPr>
            <p:nvPr userDrawn="1"/>
          </p:nvSpPr>
          <p:spPr bwMode="auto">
            <a:xfrm>
              <a:off x="679893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3" name="Oval 775"/>
            <p:cNvSpPr>
              <a:spLocks noChangeAspect="1" noChangeArrowheads="1"/>
            </p:cNvSpPr>
            <p:nvPr userDrawn="1"/>
          </p:nvSpPr>
          <p:spPr bwMode="auto">
            <a:xfrm>
              <a:off x="691201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4" name="Oval 776"/>
            <p:cNvSpPr>
              <a:spLocks noChangeAspect="1" noChangeArrowheads="1"/>
            </p:cNvSpPr>
            <p:nvPr userDrawn="1"/>
          </p:nvSpPr>
          <p:spPr bwMode="auto">
            <a:xfrm>
              <a:off x="702359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5" name="Oval 777"/>
            <p:cNvSpPr>
              <a:spLocks noChangeAspect="1" noChangeArrowheads="1"/>
            </p:cNvSpPr>
            <p:nvPr userDrawn="1"/>
          </p:nvSpPr>
          <p:spPr bwMode="auto">
            <a:xfrm>
              <a:off x="713667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6" name="Oval 778"/>
            <p:cNvSpPr>
              <a:spLocks noChangeAspect="1" noChangeArrowheads="1"/>
            </p:cNvSpPr>
            <p:nvPr userDrawn="1"/>
          </p:nvSpPr>
          <p:spPr bwMode="auto">
            <a:xfrm>
              <a:off x="747291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7" name="Oval 779"/>
            <p:cNvSpPr>
              <a:spLocks noChangeAspect="1" noChangeArrowheads="1"/>
            </p:cNvSpPr>
            <p:nvPr userDrawn="1"/>
          </p:nvSpPr>
          <p:spPr bwMode="auto">
            <a:xfrm>
              <a:off x="758599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8" name="Oval 780"/>
            <p:cNvSpPr>
              <a:spLocks noChangeAspect="1" noChangeArrowheads="1"/>
            </p:cNvSpPr>
            <p:nvPr userDrawn="1"/>
          </p:nvSpPr>
          <p:spPr bwMode="auto">
            <a:xfrm>
              <a:off x="1630247"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19" name="Oval 781"/>
            <p:cNvSpPr>
              <a:spLocks noChangeAspect="1" noChangeArrowheads="1"/>
            </p:cNvSpPr>
            <p:nvPr userDrawn="1"/>
          </p:nvSpPr>
          <p:spPr bwMode="auto">
            <a:xfrm>
              <a:off x="174333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0" name="Oval 782"/>
            <p:cNvSpPr>
              <a:spLocks noChangeAspect="1" noChangeArrowheads="1"/>
            </p:cNvSpPr>
            <p:nvPr userDrawn="1"/>
          </p:nvSpPr>
          <p:spPr bwMode="auto">
            <a:xfrm>
              <a:off x="185490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1" name="Oval 783"/>
            <p:cNvSpPr>
              <a:spLocks noChangeAspect="1" noChangeArrowheads="1"/>
            </p:cNvSpPr>
            <p:nvPr userDrawn="1"/>
          </p:nvSpPr>
          <p:spPr bwMode="auto">
            <a:xfrm>
              <a:off x="196799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2" name="Oval 784"/>
            <p:cNvSpPr>
              <a:spLocks noChangeAspect="1" noChangeArrowheads="1"/>
            </p:cNvSpPr>
            <p:nvPr userDrawn="1"/>
          </p:nvSpPr>
          <p:spPr bwMode="auto">
            <a:xfrm>
              <a:off x="2079566"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3" name="Oval 785"/>
            <p:cNvSpPr>
              <a:spLocks noChangeAspect="1" noChangeArrowheads="1"/>
            </p:cNvSpPr>
            <p:nvPr userDrawn="1"/>
          </p:nvSpPr>
          <p:spPr bwMode="auto">
            <a:xfrm>
              <a:off x="219265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4" name="Oval 786"/>
            <p:cNvSpPr>
              <a:spLocks noChangeAspect="1" noChangeArrowheads="1"/>
            </p:cNvSpPr>
            <p:nvPr userDrawn="1"/>
          </p:nvSpPr>
          <p:spPr bwMode="auto">
            <a:xfrm>
              <a:off x="230422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5" name="Oval 787"/>
            <p:cNvSpPr>
              <a:spLocks noChangeAspect="1" noChangeArrowheads="1"/>
            </p:cNvSpPr>
            <p:nvPr userDrawn="1"/>
          </p:nvSpPr>
          <p:spPr bwMode="auto">
            <a:xfrm>
              <a:off x="241731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6" name="Oval 788"/>
            <p:cNvSpPr>
              <a:spLocks noChangeAspect="1" noChangeArrowheads="1"/>
            </p:cNvSpPr>
            <p:nvPr userDrawn="1"/>
          </p:nvSpPr>
          <p:spPr bwMode="auto">
            <a:xfrm>
              <a:off x="4103013"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7" name="Oval 789"/>
            <p:cNvSpPr>
              <a:spLocks noChangeAspect="1" noChangeArrowheads="1"/>
            </p:cNvSpPr>
            <p:nvPr userDrawn="1"/>
          </p:nvSpPr>
          <p:spPr bwMode="auto">
            <a:xfrm>
              <a:off x="4214589"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8" name="Oval 790"/>
            <p:cNvSpPr>
              <a:spLocks noChangeAspect="1" noChangeArrowheads="1"/>
            </p:cNvSpPr>
            <p:nvPr userDrawn="1"/>
          </p:nvSpPr>
          <p:spPr bwMode="auto">
            <a:xfrm>
              <a:off x="432767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29" name="Oval 791"/>
            <p:cNvSpPr>
              <a:spLocks noChangeAspect="1" noChangeArrowheads="1"/>
            </p:cNvSpPr>
            <p:nvPr userDrawn="1"/>
          </p:nvSpPr>
          <p:spPr bwMode="auto">
            <a:xfrm>
              <a:off x="443924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0" name="Oval 792"/>
            <p:cNvSpPr>
              <a:spLocks noChangeAspect="1" noChangeArrowheads="1"/>
            </p:cNvSpPr>
            <p:nvPr userDrawn="1"/>
          </p:nvSpPr>
          <p:spPr bwMode="auto">
            <a:xfrm>
              <a:off x="455233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1" name="Oval 793"/>
            <p:cNvSpPr>
              <a:spLocks noChangeAspect="1" noChangeArrowheads="1"/>
            </p:cNvSpPr>
            <p:nvPr userDrawn="1"/>
          </p:nvSpPr>
          <p:spPr bwMode="auto">
            <a:xfrm>
              <a:off x="466390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2" name="Oval 794"/>
            <p:cNvSpPr>
              <a:spLocks noChangeAspect="1" noChangeArrowheads="1"/>
            </p:cNvSpPr>
            <p:nvPr userDrawn="1"/>
          </p:nvSpPr>
          <p:spPr bwMode="auto">
            <a:xfrm>
              <a:off x="477699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3" name="Oval 795"/>
            <p:cNvSpPr>
              <a:spLocks noChangeAspect="1" noChangeArrowheads="1"/>
            </p:cNvSpPr>
            <p:nvPr userDrawn="1"/>
          </p:nvSpPr>
          <p:spPr bwMode="auto">
            <a:xfrm>
              <a:off x="488856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4" name="Oval 796"/>
            <p:cNvSpPr>
              <a:spLocks noChangeAspect="1" noChangeArrowheads="1"/>
            </p:cNvSpPr>
            <p:nvPr userDrawn="1"/>
          </p:nvSpPr>
          <p:spPr bwMode="auto">
            <a:xfrm>
              <a:off x="500165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5" name="Oval 797"/>
            <p:cNvSpPr>
              <a:spLocks noChangeAspect="1" noChangeArrowheads="1"/>
            </p:cNvSpPr>
            <p:nvPr userDrawn="1"/>
          </p:nvSpPr>
          <p:spPr bwMode="auto">
            <a:xfrm>
              <a:off x="522631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6" name="Oval 798"/>
            <p:cNvSpPr>
              <a:spLocks noChangeAspect="1" noChangeArrowheads="1"/>
            </p:cNvSpPr>
            <p:nvPr userDrawn="1"/>
          </p:nvSpPr>
          <p:spPr bwMode="auto">
            <a:xfrm>
              <a:off x="533788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7" name="Oval 799"/>
            <p:cNvSpPr>
              <a:spLocks noChangeAspect="1" noChangeArrowheads="1"/>
            </p:cNvSpPr>
            <p:nvPr userDrawn="1"/>
          </p:nvSpPr>
          <p:spPr bwMode="auto">
            <a:xfrm>
              <a:off x="545097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8" name="Oval 800"/>
            <p:cNvSpPr>
              <a:spLocks noChangeAspect="1" noChangeArrowheads="1"/>
            </p:cNvSpPr>
            <p:nvPr userDrawn="1"/>
          </p:nvSpPr>
          <p:spPr bwMode="auto">
            <a:xfrm>
              <a:off x="556254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39" name="Oval 801"/>
            <p:cNvSpPr>
              <a:spLocks noChangeAspect="1" noChangeArrowheads="1"/>
            </p:cNvSpPr>
            <p:nvPr userDrawn="1"/>
          </p:nvSpPr>
          <p:spPr bwMode="auto">
            <a:xfrm>
              <a:off x="567563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0" name="Oval 802"/>
            <p:cNvSpPr>
              <a:spLocks noChangeAspect="1" noChangeArrowheads="1"/>
            </p:cNvSpPr>
            <p:nvPr userDrawn="1"/>
          </p:nvSpPr>
          <p:spPr bwMode="auto">
            <a:xfrm>
              <a:off x="578720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1" name="Oval 803"/>
            <p:cNvSpPr>
              <a:spLocks noChangeAspect="1" noChangeArrowheads="1"/>
            </p:cNvSpPr>
            <p:nvPr userDrawn="1"/>
          </p:nvSpPr>
          <p:spPr bwMode="auto">
            <a:xfrm>
              <a:off x="590029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2" name="Oval 804"/>
            <p:cNvSpPr>
              <a:spLocks noChangeAspect="1" noChangeArrowheads="1"/>
            </p:cNvSpPr>
            <p:nvPr userDrawn="1"/>
          </p:nvSpPr>
          <p:spPr bwMode="auto">
            <a:xfrm>
              <a:off x="6013375"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3" name="Oval 805"/>
            <p:cNvSpPr>
              <a:spLocks noChangeAspect="1" noChangeArrowheads="1"/>
            </p:cNvSpPr>
            <p:nvPr userDrawn="1"/>
          </p:nvSpPr>
          <p:spPr bwMode="auto">
            <a:xfrm>
              <a:off x="612495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4" name="Oval 806"/>
            <p:cNvSpPr>
              <a:spLocks noChangeAspect="1" noChangeArrowheads="1"/>
            </p:cNvSpPr>
            <p:nvPr userDrawn="1"/>
          </p:nvSpPr>
          <p:spPr bwMode="auto">
            <a:xfrm>
              <a:off x="623803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5" name="Oval 807"/>
            <p:cNvSpPr>
              <a:spLocks noChangeAspect="1" noChangeArrowheads="1"/>
            </p:cNvSpPr>
            <p:nvPr userDrawn="1"/>
          </p:nvSpPr>
          <p:spPr bwMode="auto">
            <a:xfrm>
              <a:off x="634961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6" name="Oval 808"/>
            <p:cNvSpPr>
              <a:spLocks noChangeAspect="1" noChangeArrowheads="1"/>
            </p:cNvSpPr>
            <p:nvPr userDrawn="1"/>
          </p:nvSpPr>
          <p:spPr bwMode="auto">
            <a:xfrm>
              <a:off x="646269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7" name="Oval 809"/>
            <p:cNvSpPr>
              <a:spLocks noChangeAspect="1" noChangeArrowheads="1"/>
            </p:cNvSpPr>
            <p:nvPr userDrawn="1"/>
          </p:nvSpPr>
          <p:spPr bwMode="auto">
            <a:xfrm>
              <a:off x="657427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8" name="Oval 810"/>
            <p:cNvSpPr>
              <a:spLocks noChangeAspect="1" noChangeArrowheads="1"/>
            </p:cNvSpPr>
            <p:nvPr userDrawn="1"/>
          </p:nvSpPr>
          <p:spPr bwMode="auto">
            <a:xfrm>
              <a:off x="668735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49" name="Oval 811"/>
            <p:cNvSpPr>
              <a:spLocks noChangeAspect="1" noChangeArrowheads="1"/>
            </p:cNvSpPr>
            <p:nvPr userDrawn="1"/>
          </p:nvSpPr>
          <p:spPr bwMode="auto">
            <a:xfrm>
              <a:off x="679893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0" name="Oval 812"/>
            <p:cNvSpPr>
              <a:spLocks noChangeAspect="1" noChangeArrowheads="1"/>
            </p:cNvSpPr>
            <p:nvPr userDrawn="1"/>
          </p:nvSpPr>
          <p:spPr bwMode="auto">
            <a:xfrm>
              <a:off x="691201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1" name="Oval 813"/>
            <p:cNvSpPr>
              <a:spLocks noChangeAspect="1" noChangeArrowheads="1"/>
            </p:cNvSpPr>
            <p:nvPr userDrawn="1"/>
          </p:nvSpPr>
          <p:spPr bwMode="auto">
            <a:xfrm>
              <a:off x="702359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2" name="Oval 814"/>
            <p:cNvSpPr>
              <a:spLocks noChangeAspect="1" noChangeArrowheads="1"/>
            </p:cNvSpPr>
            <p:nvPr userDrawn="1"/>
          </p:nvSpPr>
          <p:spPr bwMode="auto">
            <a:xfrm>
              <a:off x="7136674"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3" name="Oval 815"/>
            <p:cNvSpPr>
              <a:spLocks noChangeAspect="1" noChangeArrowheads="1"/>
            </p:cNvSpPr>
            <p:nvPr userDrawn="1"/>
          </p:nvSpPr>
          <p:spPr bwMode="auto">
            <a:xfrm>
              <a:off x="1630247"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4" name="Oval 816"/>
            <p:cNvSpPr>
              <a:spLocks noChangeAspect="1" noChangeArrowheads="1"/>
            </p:cNvSpPr>
            <p:nvPr userDrawn="1"/>
          </p:nvSpPr>
          <p:spPr bwMode="auto">
            <a:xfrm>
              <a:off x="174333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5" name="Oval 817"/>
            <p:cNvSpPr>
              <a:spLocks noChangeAspect="1" noChangeArrowheads="1"/>
            </p:cNvSpPr>
            <p:nvPr userDrawn="1"/>
          </p:nvSpPr>
          <p:spPr bwMode="auto">
            <a:xfrm>
              <a:off x="1854906"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6" name="Oval 818"/>
            <p:cNvSpPr>
              <a:spLocks noChangeAspect="1" noChangeArrowheads="1"/>
            </p:cNvSpPr>
            <p:nvPr userDrawn="1"/>
          </p:nvSpPr>
          <p:spPr bwMode="auto">
            <a:xfrm>
              <a:off x="196799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7" name="Oval 819"/>
            <p:cNvSpPr>
              <a:spLocks noChangeAspect="1" noChangeArrowheads="1"/>
            </p:cNvSpPr>
            <p:nvPr userDrawn="1"/>
          </p:nvSpPr>
          <p:spPr bwMode="auto">
            <a:xfrm>
              <a:off x="241731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8" name="Oval 820"/>
            <p:cNvSpPr>
              <a:spLocks noChangeAspect="1" noChangeArrowheads="1"/>
            </p:cNvSpPr>
            <p:nvPr userDrawn="1"/>
          </p:nvSpPr>
          <p:spPr bwMode="auto">
            <a:xfrm>
              <a:off x="4103013"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59" name="Oval 821"/>
            <p:cNvSpPr>
              <a:spLocks noChangeAspect="1" noChangeArrowheads="1"/>
            </p:cNvSpPr>
            <p:nvPr userDrawn="1"/>
          </p:nvSpPr>
          <p:spPr bwMode="auto">
            <a:xfrm>
              <a:off x="4214589"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0" name="Oval 822"/>
            <p:cNvSpPr>
              <a:spLocks noChangeAspect="1" noChangeArrowheads="1"/>
            </p:cNvSpPr>
            <p:nvPr userDrawn="1"/>
          </p:nvSpPr>
          <p:spPr bwMode="auto">
            <a:xfrm>
              <a:off x="432767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1" name="Oval 823"/>
            <p:cNvSpPr>
              <a:spLocks noChangeAspect="1" noChangeArrowheads="1"/>
            </p:cNvSpPr>
            <p:nvPr userDrawn="1"/>
          </p:nvSpPr>
          <p:spPr bwMode="auto">
            <a:xfrm>
              <a:off x="443924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2" name="Oval 824"/>
            <p:cNvSpPr>
              <a:spLocks noChangeAspect="1" noChangeArrowheads="1"/>
            </p:cNvSpPr>
            <p:nvPr userDrawn="1"/>
          </p:nvSpPr>
          <p:spPr bwMode="auto">
            <a:xfrm>
              <a:off x="455233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3" name="Oval 825"/>
            <p:cNvSpPr>
              <a:spLocks noChangeAspect="1" noChangeArrowheads="1"/>
            </p:cNvSpPr>
            <p:nvPr userDrawn="1"/>
          </p:nvSpPr>
          <p:spPr bwMode="auto">
            <a:xfrm>
              <a:off x="466390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4" name="Oval 826"/>
            <p:cNvSpPr>
              <a:spLocks noChangeAspect="1" noChangeArrowheads="1"/>
            </p:cNvSpPr>
            <p:nvPr userDrawn="1"/>
          </p:nvSpPr>
          <p:spPr bwMode="auto">
            <a:xfrm>
              <a:off x="477699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5" name="Oval 827"/>
            <p:cNvSpPr>
              <a:spLocks noChangeAspect="1" noChangeArrowheads="1"/>
            </p:cNvSpPr>
            <p:nvPr userDrawn="1"/>
          </p:nvSpPr>
          <p:spPr bwMode="auto">
            <a:xfrm>
              <a:off x="488856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6" name="Oval 828"/>
            <p:cNvSpPr>
              <a:spLocks noChangeAspect="1" noChangeArrowheads="1"/>
            </p:cNvSpPr>
            <p:nvPr userDrawn="1"/>
          </p:nvSpPr>
          <p:spPr bwMode="auto">
            <a:xfrm>
              <a:off x="500165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7" name="Oval 829"/>
            <p:cNvSpPr>
              <a:spLocks noChangeAspect="1" noChangeArrowheads="1"/>
            </p:cNvSpPr>
            <p:nvPr userDrawn="1"/>
          </p:nvSpPr>
          <p:spPr bwMode="auto">
            <a:xfrm>
              <a:off x="511322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8" name="Oval 830"/>
            <p:cNvSpPr>
              <a:spLocks noChangeAspect="1" noChangeArrowheads="1"/>
            </p:cNvSpPr>
            <p:nvPr userDrawn="1"/>
          </p:nvSpPr>
          <p:spPr bwMode="auto">
            <a:xfrm>
              <a:off x="522631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69" name="Oval 831"/>
            <p:cNvSpPr>
              <a:spLocks noChangeAspect="1" noChangeArrowheads="1"/>
            </p:cNvSpPr>
            <p:nvPr userDrawn="1"/>
          </p:nvSpPr>
          <p:spPr bwMode="auto">
            <a:xfrm>
              <a:off x="533788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0" name="Oval 832"/>
            <p:cNvSpPr>
              <a:spLocks noChangeAspect="1" noChangeArrowheads="1"/>
            </p:cNvSpPr>
            <p:nvPr userDrawn="1"/>
          </p:nvSpPr>
          <p:spPr bwMode="auto">
            <a:xfrm>
              <a:off x="545097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1" name="Oval 833"/>
            <p:cNvSpPr>
              <a:spLocks noChangeAspect="1" noChangeArrowheads="1"/>
            </p:cNvSpPr>
            <p:nvPr userDrawn="1"/>
          </p:nvSpPr>
          <p:spPr bwMode="auto">
            <a:xfrm>
              <a:off x="556254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2" name="Oval 834"/>
            <p:cNvSpPr>
              <a:spLocks noChangeAspect="1" noChangeArrowheads="1"/>
            </p:cNvSpPr>
            <p:nvPr userDrawn="1"/>
          </p:nvSpPr>
          <p:spPr bwMode="auto">
            <a:xfrm>
              <a:off x="567563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3" name="Oval 835"/>
            <p:cNvSpPr>
              <a:spLocks noChangeAspect="1" noChangeArrowheads="1"/>
            </p:cNvSpPr>
            <p:nvPr userDrawn="1"/>
          </p:nvSpPr>
          <p:spPr bwMode="auto">
            <a:xfrm>
              <a:off x="578720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4" name="Oval 836"/>
            <p:cNvSpPr>
              <a:spLocks noChangeAspect="1" noChangeArrowheads="1"/>
            </p:cNvSpPr>
            <p:nvPr userDrawn="1"/>
          </p:nvSpPr>
          <p:spPr bwMode="auto">
            <a:xfrm>
              <a:off x="590029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5" name="Oval 837"/>
            <p:cNvSpPr>
              <a:spLocks noChangeAspect="1" noChangeArrowheads="1"/>
            </p:cNvSpPr>
            <p:nvPr userDrawn="1"/>
          </p:nvSpPr>
          <p:spPr bwMode="auto">
            <a:xfrm>
              <a:off x="6013375"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6" name="Oval 838"/>
            <p:cNvSpPr>
              <a:spLocks noChangeAspect="1" noChangeArrowheads="1"/>
            </p:cNvSpPr>
            <p:nvPr userDrawn="1"/>
          </p:nvSpPr>
          <p:spPr bwMode="auto">
            <a:xfrm>
              <a:off x="612495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7" name="Oval 839"/>
            <p:cNvSpPr>
              <a:spLocks noChangeAspect="1" noChangeArrowheads="1"/>
            </p:cNvSpPr>
            <p:nvPr userDrawn="1"/>
          </p:nvSpPr>
          <p:spPr bwMode="auto">
            <a:xfrm>
              <a:off x="623803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8" name="Oval 840"/>
            <p:cNvSpPr>
              <a:spLocks noChangeAspect="1" noChangeArrowheads="1"/>
            </p:cNvSpPr>
            <p:nvPr userDrawn="1"/>
          </p:nvSpPr>
          <p:spPr bwMode="auto">
            <a:xfrm>
              <a:off x="634961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79" name="Oval 841"/>
            <p:cNvSpPr>
              <a:spLocks noChangeAspect="1" noChangeArrowheads="1"/>
            </p:cNvSpPr>
            <p:nvPr userDrawn="1"/>
          </p:nvSpPr>
          <p:spPr bwMode="auto">
            <a:xfrm>
              <a:off x="646269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0" name="Oval 842"/>
            <p:cNvSpPr>
              <a:spLocks noChangeAspect="1" noChangeArrowheads="1"/>
            </p:cNvSpPr>
            <p:nvPr userDrawn="1"/>
          </p:nvSpPr>
          <p:spPr bwMode="auto">
            <a:xfrm>
              <a:off x="657427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1" name="Oval 843"/>
            <p:cNvSpPr>
              <a:spLocks noChangeAspect="1" noChangeArrowheads="1"/>
            </p:cNvSpPr>
            <p:nvPr userDrawn="1"/>
          </p:nvSpPr>
          <p:spPr bwMode="auto">
            <a:xfrm>
              <a:off x="668735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2" name="Oval 844"/>
            <p:cNvSpPr>
              <a:spLocks noChangeAspect="1" noChangeArrowheads="1"/>
            </p:cNvSpPr>
            <p:nvPr userDrawn="1"/>
          </p:nvSpPr>
          <p:spPr bwMode="auto">
            <a:xfrm>
              <a:off x="679893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3" name="Oval 845"/>
            <p:cNvSpPr>
              <a:spLocks noChangeAspect="1" noChangeArrowheads="1"/>
            </p:cNvSpPr>
            <p:nvPr userDrawn="1"/>
          </p:nvSpPr>
          <p:spPr bwMode="auto">
            <a:xfrm>
              <a:off x="691201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4" name="Oval 846"/>
            <p:cNvSpPr>
              <a:spLocks noChangeAspect="1" noChangeArrowheads="1"/>
            </p:cNvSpPr>
            <p:nvPr userDrawn="1"/>
          </p:nvSpPr>
          <p:spPr bwMode="auto">
            <a:xfrm>
              <a:off x="702359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5" name="Oval 847"/>
            <p:cNvSpPr>
              <a:spLocks noChangeAspect="1" noChangeArrowheads="1"/>
            </p:cNvSpPr>
            <p:nvPr userDrawn="1"/>
          </p:nvSpPr>
          <p:spPr bwMode="auto">
            <a:xfrm>
              <a:off x="7136674"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6" name="Oval 848"/>
            <p:cNvSpPr>
              <a:spLocks noChangeAspect="1" noChangeArrowheads="1"/>
            </p:cNvSpPr>
            <p:nvPr userDrawn="1"/>
          </p:nvSpPr>
          <p:spPr bwMode="auto">
            <a:xfrm>
              <a:off x="174333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7" name="Oval 849"/>
            <p:cNvSpPr>
              <a:spLocks noChangeAspect="1" noChangeArrowheads="1"/>
            </p:cNvSpPr>
            <p:nvPr userDrawn="1"/>
          </p:nvSpPr>
          <p:spPr bwMode="auto">
            <a:xfrm>
              <a:off x="1854906"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8" name="Oval 850"/>
            <p:cNvSpPr>
              <a:spLocks noChangeAspect="1" noChangeArrowheads="1"/>
            </p:cNvSpPr>
            <p:nvPr userDrawn="1"/>
          </p:nvSpPr>
          <p:spPr bwMode="auto">
            <a:xfrm>
              <a:off x="1967990"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89" name="Oval 851"/>
            <p:cNvSpPr>
              <a:spLocks noChangeAspect="1" noChangeArrowheads="1"/>
            </p:cNvSpPr>
            <p:nvPr userDrawn="1"/>
          </p:nvSpPr>
          <p:spPr bwMode="auto">
            <a:xfrm>
              <a:off x="398992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0" name="Oval 852"/>
            <p:cNvSpPr>
              <a:spLocks noChangeAspect="1" noChangeArrowheads="1"/>
            </p:cNvSpPr>
            <p:nvPr userDrawn="1"/>
          </p:nvSpPr>
          <p:spPr bwMode="auto">
            <a:xfrm>
              <a:off x="4103013"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1" name="Oval 853"/>
            <p:cNvSpPr>
              <a:spLocks noChangeAspect="1" noChangeArrowheads="1"/>
            </p:cNvSpPr>
            <p:nvPr userDrawn="1"/>
          </p:nvSpPr>
          <p:spPr bwMode="auto">
            <a:xfrm>
              <a:off x="4214589"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2" name="Oval 854"/>
            <p:cNvSpPr>
              <a:spLocks noChangeAspect="1" noChangeArrowheads="1"/>
            </p:cNvSpPr>
            <p:nvPr userDrawn="1"/>
          </p:nvSpPr>
          <p:spPr bwMode="auto">
            <a:xfrm>
              <a:off x="432767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3" name="Oval 855"/>
            <p:cNvSpPr>
              <a:spLocks noChangeAspect="1" noChangeArrowheads="1"/>
            </p:cNvSpPr>
            <p:nvPr userDrawn="1"/>
          </p:nvSpPr>
          <p:spPr bwMode="auto">
            <a:xfrm>
              <a:off x="443924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4" name="Oval 856"/>
            <p:cNvSpPr>
              <a:spLocks noChangeAspect="1" noChangeArrowheads="1"/>
            </p:cNvSpPr>
            <p:nvPr userDrawn="1"/>
          </p:nvSpPr>
          <p:spPr bwMode="auto">
            <a:xfrm>
              <a:off x="455233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5" name="Oval 857"/>
            <p:cNvSpPr>
              <a:spLocks noChangeAspect="1" noChangeArrowheads="1"/>
            </p:cNvSpPr>
            <p:nvPr userDrawn="1"/>
          </p:nvSpPr>
          <p:spPr bwMode="auto">
            <a:xfrm>
              <a:off x="466390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6" name="Oval 858"/>
            <p:cNvSpPr>
              <a:spLocks noChangeAspect="1" noChangeArrowheads="1"/>
            </p:cNvSpPr>
            <p:nvPr userDrawn="1"/>
          </p:nvSpPr>
          <p:spPr bwMode="auto">
            <a:xfrm>
              <a:off x="477699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7" name="Oval 859"/>
            <p:cNvSpPr>
              <a:spLocks noChangeAspect="1" noChangeArrowheads="1"/>
            </p:cNvSpPr>
            <p:nvPr userDrawn="1"/>
          </p:nvSpPr>
          <p:spPr bwMode="auto">
            <a:xfrm>
              <a:off x="488856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8" name="Oval 860"/>
            <p:cNvSpPr>
              <a:spLocks noChangeAspect="1" noChangeArrowheads="1"/>
            </p:cNvSpPr>
            <p:nvPr userDrawn="1"/>
          </p:nvSpPr>
          <p:spPr bwMode="auto">
            <a:xfrm>
              <a:off x="500165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899" name="Oval 861"/>
            <p:cNvSpPr>
              <a:spLocks noChangeAspect="1" noChangeArrowheads="1"/>
            </p:cNvSpPr>
            <p:nvPr userDrawn="1"/>
          </p:nvSpPr>
          <p:spPr bwMode="auto">
            <a:xfrm>
              <a:off x="511322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0" name="Oval 862"/>
            <p:cNvSpPr>
              <a:spLocks noChangeAspect="1" noChangeArrowheads="1"/>
            </p:cNvSpPr>
            <p:nvPr userDrawn="1"/>
          </p:nvSpPr>
          <p:spPr bwMode="auto">
            <a:xfrm>
              <a:off x="522631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1" name="Oval 863"/>
            <p:cNvSpPr>
              <a:spLocks noChangeAspect="1" noChangeArrowheads="1"/>
            </p:cNvSpPr>
            <p:nvPr userDrawn="1"/>
          </p:nvSpPr>
          <p:spPr bwMode="auto">
            <a:xfrm>
              <a:off x="533788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2" name="Oval 864"/>
            <p:cNvSpPr>
              <a:spLocks noChangeAspect="1" noChangeArrowheads="1"/>
            </p:cNvSpPr>
            <p:nvPr userDrawn="1"/>
          </p:nvSpPr>
          <p:spPr bwMode="auto">
            <a:xfrm>
              <a:off x="545097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3" name="Oval 865"/>
            <p:cNvSpPr>
              <a:spLocks noChangeAspect="1" noChangeArrowheads="1"/>
            </p:cNvSpPr>
            <p:nvPr userDrawn="1"/>
          </p:nvSpPr>
          <p:spPr bwMode="auto">
            <a:xfrm>
              <a:off x="556254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4" name="Oval 866"/>
            <p:cNvSpPr>
              <a:spLocks noChangeAspect="1" noChangeArrowheads="1"/>
            </p:cNvSpPr>
            <p:nvPr userDrawn="1"/>
          </p:nvSpPr>
          <p:spPr bwMode="auto">
            <a:xfrm>
              <a:off x="567563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5" name="Oval 867"/>
            <p:cNvSpPr>
              <a:spLocks noChangeAspect="1" noChangeArrowheads="1"/>
            </p:cNvSpPr>
            <p:nvPr userDrawn="1"/>
          </p:nvSpPr>
          <p:spPr bwMode="auto">
            <a:xfrm>
              <a:off x="578720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6" name="Oval 868"/>
            <p:cNvSpPr>
              <a:spLocks noChangeAspect="1" noChangeArrowheads="1"/>
            </p:cNvSpPr>
            <p:nvPr userDrawn="1"/>
          </p:nvSpPr>
          <p:spPr bwMode="auto">
            <a:xfrm>
              <a:off x="590029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7" name="Oval 869"/>
            <p:cNvSpPr>
              <a:spLocks noChangeAspect="1" noChangeArrowheads="1"/>
            </p:cNvSpPr>
            <p:nvPr userDrawn="1"/>
          </p:nvSpPr>
          <p:spPr bwMode="auto">
            <a:xfrm>
              <a:off x="6013375"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8" name="Oval 870"/>
            <p:cNvSpPr>
              <a:spLocks noChangeAspect="1" noChangeArrowheads="1"/>
            </p:cNvSpPr>
            <p:nvPr userDrawn="1"/>
          </p:nvSpPr>
          <p:spPr bwMode="auto">
            <a:xfrm>
              <a:off x="612495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09" name="Oval 871"/>
            <p:cNvSpPr>
              <a:spLocks noChangeAspect="1" noChangeArrowheads="1"/>
            </p:cNvSpPr>
            <p:nvPr userDrawn="1"/>
          </p:nvSpPr>
          <p:spPr bwMode="auto">
            <a:xfrm>
              <a:off x="623803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0" name="Oval 872"/>
            <p:cNvSpPr>
              <a:spLocks noChangeAspect="1" noChangeArrowheads="1"/>
            </p:cNvSpPr>
            <p:nvPr userDrawn="1"/>
          </p:nvSpPr>
          <p:spPr bwMode="auto">
            <a:xfrm>
              <a:off x="634961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1" name="Oval 873"/>
            <p:cNvSpPr>
              <a:spLocks noChangeAspect="1" noChangeArrowheads="1"/>
            </p:cNvSpPr>
            <p:nvPr userDrawn="1"/>
          </p:nvSpPr>
          <p:spPr bwMode="auto">
            <a:xfrm>
              <a:off x="646269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2" name="Oval 874"/>
            <p:cNvSpPr>
              <a:spLocks noChangeAspect="1" noChangeArrowheads="1"/>
            </p:cNvSpPr>
            <p:nvPr userDrawn="1"/>
          </p:nvSpPr>
          <p:spPr bwMode="auto">
            <a:xfrm>
              <a:off x="657427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3" name="Oval 875"/>
            <p:cNvSpPr>
              <a:spLocks noChangeAspect="1" noChangeArrowheads="1"/>
            </p:cNvSpPr>
            <p:nvPr userDrawn="1"/>
          </p:nvSpPr>
          <p:spPr bwMode="auto">
            <a:xfrm>
              <a:off x="668735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4" name="Oval 876"/>
            <p:cNvSpPr>
              <a:spLocks noChangeAspect="1" noChangeArrowheads="1"/>
            </p:cNvSpPr>
            <p:nvPr userDrawn="1"/>
          </p:nvSpPr>
          <p:spPr bwMode="auto">
            <a:xfrm>
              <a:off x="679893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5" name="Oval 877"/>
            <p:cNvSpPr>
              <a:spLocks noChangeAspect="1" noChangeArrowheads="1"/>
            </p:cNvSpPr>
            <p:nvPr userDrawn="1"/>
          </p:nvSpPr>
          <p:spPr bwMode="auto">
            <a:xfrm>
              <a:off x="691201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6" name="Oval 878"/>
            <p:cNvSpPr>
              <a:spLocks noChangeAspect="1" noChangeArrowheads="1"/>
            </p:cNvSpPr>
            <p:nvPr userDrawn="1"/>
          </p:nvSpPr>
          <p:spPr bwMode="auto">
            <a:xfrm>
              <a:off x="702359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7" name="Oval 879"/>
            <p:cNvSpPr>
              <a:spLocks noChangeAspect="1" noChangeArrowheads="1"/>
            </p:cNvSpPr>
            <p:nvPr userDrawn="1"/>
          </p:nvSpPr>
          <p:spPr bwMode="auto">
            <a:xfrm>
              <a:off x="7136674"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8" name="Oval 880"/>
            <p:cNvSpPr>
              <a:spLocks noChangeAspect="1" noChangeArrowheads="1"/>
            </p:cNvSpPr>
            <p:nvPr userDrawn="1"/>
          </p:nvSpPr>
          <p:spPr bwMode="auto">
            <a:xfrm>
              <a:off x="1854906"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19" name="Oval 881"/>
            <p:cNvSpPr>
              <a:spLocks noChangeAspect="1" noChangeArrowheads="1"/>
            </p:cNvSpPr>
            <p:nvPr userDrawn="1"/>
          </p:nvSpPr>
          <p:spPr bwMode="auto">
            <a:xfrm>
              <a:off x="196799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0" name="Oval 882"/>
            <p:cNvSpPr>
              <a:spLocks noChangeAspect="1" noChangeArrowheads="1"/>
            </p:cNvSpPr>
            <p:nvPr userDrawn="1"/>
          </p:nvSpPr>
          <p:spPr bwMode="auto">
            <a:xfrm>
              <a:off x="219265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1" name="Oval 883"/>
            <p:cNvSpPr>
              <a:spLocks noChangeAspect="1" noChangeArrowheads="1"/>
            </p:cNvSpPr>
            <p:nvPr userDrawn="1"/>
          </p:nvSpPr>
          <p:spPr bwMode="auto">
            <a:xfrm>
              <a:off x="241731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2" name="Oval 884"/>
            <p:cNvSpPr>
              <a:spLocks noChangeAspect="1" noChangeArrowheads="1"/>
            </p:cNvSpPr>
            <p:nvPr userDrawn="1"/>
          </p:nvSpPr>
          <p:spPr bwMode="auto">
            <a:xfrm>
              <a:off x="398992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3" name="Oval 885"/>
            <p:cNvSpPr>
              <a:spLocks noChangeAspect="1" noChangeArrowheads="1"/>
            </p:cNvSpPr>
            <p:nvPr userDrawn="1"/>
          </p:nvSpPr>
          <p:spPr bwMode="auto">
            <a:xfrm>
              <a:off x="4103013"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4" name="Oval 886"/>
            <p:cNvSpPr>
              <a:spLocks noChangeAspect="1" noChangeArrowheads="1"/>
            </p:cNvSpPr>
            <p:nvPr userDrawn="1"/>
          </p:nvSpPr>
          <p:spPr bwMode="auto">
            <a:xfrm>
              <a:off x="4214589"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5" name="Oval 887"/>
            <p:cNvSpPr>
              <a:spLocks noChangeAspect="1" noChangeArrowheads="1"/>
            </p:cNvSpPr>
            <p:nvPr userDrawn="1"/>
          </p:nvSpPr>
          <p:spPr bwMode="auto">
            <a:xfrm>
              <a:off x="432767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6" name="Oval 888"/>
            <p:cNvSpPr>
              <a:spLocks noChangeAspect="1" noChangeArrowheads="1"/>
            </p:cNvSpPr>
            <p:nvPr userDrawn="1"/>
          </p:nvSpPr>
          <p:spPr bwMode="auto">
            <a:xfrm>
              <a:off x="443924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7" name="Oval 889"/>
            <p:cNvSpPr>
              <a:spLocks noChangeAspect="1" noChangeArrowheads="1"/>
            </p:cNvSpPr>
            <p:nvPr userDrawn="1"/>
          </p:nvSpPr>
          <p:spPr bwMode="auto">
            <a:xfrm>
              <a:off x="455233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8" name="Oval 890"/>
            <p:cNvSpPr>
              <a:spLocks noChangeAspect="1" noChangeArrowheads="1"/>
            </p:cNvSpPr>
            <p:nvPr userDrawn="1"/>
          </p:nvSpPr>
          <p:spPr bwMode="auto">
            <a:xfrm>
              <a:off x="466390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29" name="Oval 891"/>
            <p:cNvSpPr>
              <a:spLocks noChangeAspect="1" noChangeArrowheads="1"/>
            </p:cNvSpPr>
            <p:nvPr userDrawn="1"/>
          </p:nvSpPr>
          <p:spPr bwMode="auto">
            <a:xfrm>
              <a:off x="477699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0" name="Oval 892"/>
            <p:cNvSpPr>
              <a:spLocks noChangeAspect="1" noChangeArrowheads="1"/>
            </p:cNvSpPr>
            <p:nvPr userDrawn="1"/>
          </p:nvSpPr>
          <p:spPr bwMode="auto">
            <a:xfrm>
              <a:off x="488856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1" name="Oval 893"/>
            <p:cNvSpPr>
              <a:spLocks noChangeAspect="1" noChangeArrowheads="1"/>
            </p:cNvSpPr>
            <p:nvPr userDrawn="1"/>
          </p:nvSpPr>
          <p:spPr bwMode="auto">
            <a:xfrm>
              <a:off x="500165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2" name="Oval 894"/>
            <p:cNvSpPr>
              <a:spLocks noChangeAspect="1" noChangeArrowheads="1"/>
            </p:cNvSpPr>
            <p:nvPr userDrawn="1"/>
          </p:nvSpPr>
          <p:spPr bwMode="auto">
            <a:xfrm>
              <a:off x="511322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3" name="Oval 895"/>
            <p:cNvSpPr>
              <a:spLocks noChangeAspect="1" noChangeArrowheads="1"/>
            </p:cNvSpPr>
            <p:nvPr userDrawn="1"/>
          </p:nvSpPr>
          <p:spPr bwMode="auto">
            <a:xfrm>
              <a:off x="5337887"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4" name="Oval 896"/>
            <p:cNvSpPr>
              <a:spLocks noChangeAspect="1" noChangeArrowheads="1"/>
            </p:cNvSpPr>
            <p:nvPr userDrawn="1"/>
          </p:nvSpPr>
          <p:spPr bwMode="auto">
            <a:xfrm>
              <a:off x="545097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5" name="Oval 897"/>
            <p:cNvSpPr>
              <a:spLocks noChangeAspect="1" noChangeArrowheads="1"/>
            </p:cNvSpPr>
            <p:nvPr userDrawn="1"/>
          </p:nvSpPr>
          <p:spPr bwMode="auto">
            <a:xfrm>
              <a:off x="556254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6" name="Oval 898"/>
            <p:cNvSpPr>
              <a:spLocks noChangeAspect="1" noChangeArrowheads="1"/>
            </p:cNvSpPr>
            <p:nvPr userDrawn="1"/>
          </p:nvSpPr>
          <p:spPr bwMode="auto">
            <a:xfrm>
              <a:off x="567563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7" name="Oval 899"/>
            <p:cNvSpPr>
              <a:spLocks noChangeAspect="1" noChangeArrowheads="1"/>
            </p:cNvSpPr>
            <p:nvPr userDrawn="1"/>
          </p:nvSpPr>
          <p:spPr bwMode="auto">
            <a:xfrm>
              <a:off x="6013375"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8" name="Oval 900"/>
            <p:cNvSpPr>
              <a:spLocks noChangeAspect="1" noChangeArrowheads="1"/>
            </p:cNvSpPr>
            <p:nvPr userDrawn="1"/>
          </p:nvSpPr>
          <p:spPr bwMode="auto">
            <a:xfrm>
              <a:off x="612495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39" name="Oval 901"/>
            <p:cNvSpPr>
              <a:spLocks noChangeAspect="1" noChangeArrowheads="1"/>
            </p:cNvSpPr>
            <p:nvPr userDrawn="1"/>
          </p:nvSpPr>
          <p:spPr bwMode="auto">
            <a:xfrm>
              <a:off x="623803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0" name="Oval 902"/>
            <p:cNvSpPr>
              <a:spLocks noChangeAspect="1" noChangeArrowheads="1"/>
            </p:cNvSpPr>
            <p:nvPr userDrawn="1"/>
          </p:nvSpPr>
          <p:spPr bwMode="auto">
            <a:xfrm>
              <a:off x="634961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1" name="Oval 903"/>
            <p:cNvSpPr>
              <a:spLocks noChangeAspect="1" noChangeArrowheads="1"/>
            </p:cNvSpPr>
            <p:nvPr userDrawn="1"/>
          </p:nvSpPr>
          <p:spPr bwMode="auto">
            <a:xfrm>
              <a:off x="657427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2" name="Oval 904"/>
            <p:cNvSpPr>
              <a:spLocks noChangeAspect="1" noChangeArrowheads="1"/>
            </p:cNvSpPr>
            <p:nvPr userDrawn="1"/>
          </p:nvSpPr>
          <p:spPr bwMode="auto">
            <a:xfrm>
              <a:off x="668735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3" name="Oval 905"/>
            <p:cNvSpPr>
              <a:spLocks noChangeAspect="1" noChangeArrowheads="1"/>
            </p:cNvSpPr>
            <p:nvPr userDrawn="1"/>
          </p:nvSpPr>
          <p:spPr bwMode="auto">
            <a:xfrm>
              <a:off x="679893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4" name="Oval 906"/>
            <p:cNvSpPr>
              <a:spLocks noChangeAspect="1" noChangeArrowheads="1"/>
            </p:cNvSpPr>
            <p:nvPr userDrawn="1"/>
          </p:nvSpPr>
          <p:spPr bwMode="auto">
            <a:xfrm>
              <a:off x="1854906"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5" name="Oval 907"/>
            <p:cNvSpPr>
              <a:spLocks noChangeAspect="1" noChangeArrowheads="1"/>
            </p:cNvSpPr>
            <p:nvPr userDrawn="1"/>
          </p:nvSpPr>
          <p:spPr bwMode="auto">
            <a:xfrm>
              <a:off x="1967990"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6" name="Oval 908"/>
            <p:cNvSpPr>
              <a:spLocks noChangeAspect="1" noChangeArrowheads="1"/>
            </p:cNvSpPr>
            <p:nvPr userDrawn="1"/>
          </p:nvSpPr>
          <p:spPr bwMode="auto">
            <a:xfrm>
              <a:off x="2079566"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7" name="Oval 909"/>
            <p:cNvSpPr>
              <a:spLocks noChangeAspect="1" noChangeArrowheads="1"/>
            </p:cNvSpPr>
            <p:nvPr userDrawn="1"/>
          </p:nvSpPr>
          <p:spPr bwMode="auto">
            <a:xfrm>
              <a:off x="219265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8" name="Oval 910"/>
            <p:cNvSpPr>
              <a:spLocks noChangeAspect="1" noChangeArrowheads="1"/>
            </p:cNvSpPr>
            <p:nvPr userDrawn="1"/>
          </p:nvSpPr>
          <p:spPr bwMode="auto">
            <a:xfrm>
              <a:off x="2641969"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49" name="Oval 911"/>
            <p:cNvSpPr>
              <a:spLocks noChangeAspect="1" noChangeArrowheads="1"/>
            </p:cNvSpPr>
            <p:nvPr userDrawn="1"/>
          </p:nvSpPr>
          <p:spPr bwMode="auto">
            <a:xfrm>
              <a:off x="398992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0" name="Oval 912"/>
            <p:cNvSpPr>
              <a:spLocks noChangeAspect="1" noChangeArrowheads="1"/>
            </p:cNvSpPr>
            <p:nvPr userDrawn="1"/>
          </p:nvSpPr>
          <p:spPr bwMode="auto">
            <a:xfrm>
              <a:off x="4103013"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1" name="Oval 913"/>
            <p:cNvSpPr>
              <a:spLocks noChangeAspect="1" noChangeArrowheads="1"/>
            </p:cNvSpPr>
            <p:nvPr userDrawn="1"/>
          </p:nvSpPr>
          <p:spPr bwMode="auto">
            <a:xfrm>
              <a:off x="4214589"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2" name="Oval 914"/>
            <p:cNvSpPr>
              <a:spLocks noChangeAspect="1" noChangeArrowheads="1"/>
            </p:cNvSpPr>
            <p:nvPr userDrawn="1"/>
          </p:nvSpPr>
          <p:spPr bwMode="auto">
            <a:xfrm>
              <a:off x="432767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3" name="Oval 915"/>
            <p:cNvSpPr>
              <a:spLocks noChangeAspect="1" noChangeArrowheads="1"/>
            </p:cNvSpPr>
            <p:nvPr userDrawn="1"/>
          </p:nvSpPr>
          <p:spPr bwMode="auto">
            <a:xfrm>
              <a:off x="443924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4" name="Oval 916"/>
            <p:cNvSpPr>
              <a:spLocks noChangeAspect="1" noChangeArrowheads="1"/>
            </p:cNvSpPr>
            <p:nvPr userDrawn="1"/>
          </p:nvSpPr>
          <p:spPr bwMode="auto">
            <a:xfrm>
              <a:off x="455233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5" name="Oval 917"/>
            <p:cNvSpPr>
              <a:spLocks noChangeAspect="1" noChangeArrowheads="1"/>
            </p:cNvSpPr>
            <p:nvPr userDrawn="1"/>
          </p:nvSpPr>
          <p:spPr bwMode="auto">
            <a:xfrm>
              <a:off x="466390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6" name="Oval 918"/>
            <p:cNvSpPr>
              <a:spLocks noChangeAspect="1" noChangeArrowheads="1"/>
            </p:cNvSpPr>
            <p:nvPr userDrawn="1"/>
          </p:nvSpPr>
          <p:spPr bwMode="auto">
            <a:xfrm>
              <a:off x="477699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7" name="Oval 919"/>
            <p:cNvSpPr>
              <a:spLocks noChangeAspect="1" noChangeArrowheads="1"/>
            </p:cNvSpPr>
            <p:nvPr userDrawn="1"/>
          </p:nvSpPr>
          <p:spPr bwMode="auto">
            <a:xfrm>
              <a:off x="488856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8" name="Oval 920"/>
            <p:cNvSpPr>
              <a:spLocks noChangeAspect="1" noChangeArrowheads="1"/>
            </p:cNvSpPr>
            <p:nvPr userDrawn="1"/>
          </p:nvSpPr>
          <p:spPr bwMode="auto">
            <a:xfrm>
              <a:off x="500165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59" name="Oval 921"/>
            <p:cNvSpPr>
              <a:spLocks noChangeAspect="1" noChangeArrowheads="1"/>
            </p:cNvSpPr>
            <p:nvPr userDrawn="1"/>
          </p:nvSpPr>
          <p:spPr bwMode="auto">
            <a:xfrm>
              <a:off x="511322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0" name="Oval 922"/>
            <p:cNvSpPr>
              <a:spLocks noChangeAspect="1" noChangeArrowheads="1"/>
            </p:cNvSpPr>
            <p:nvPr userDrawn="1"/>
          </p:nvSpPr>
          <p:spPr bwMode="auto">
            <a:xfrm>
              <a:off x="5337887"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1" name="Oval 923"/>
            <p:cNvSpPr>
              <a:spLocks noChangeAspect="1" noChangeArrowheads="1"/>
            </p:cNvSpPr>
            <p:nvPr userDrawn="1"/>
          </p:nvSpPr>
          <p:spPr bwMode="auto">
            <a:xfrm>
              <a:off x="545097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2" name="Oval 924"/>
            <p:cNvSpPr>
              <a:spLocks noChangeAspect="1" noChangeArrowheads="1"/>
            </p:cNvSpPr>
            <p:nvPr userDrawn="1"/>
          </p:nvSpPr>
          <p:spPr bwMode="auto">
            <a:xfrm>
              <a:off x="556254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3" name="Oval 925"/>
            <p:cNvSpPr>
              <a:spLocks noChangeAspect="1" noChangeArrowheads="1"/>
            </p:cNvSpPr>
            <p:nvPr userDrawn="1"/>
          </p:nvSpPr>
          <p:spPr bwMode="auto">
            <a:xfrm>
              <a:off x="6124951"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4" name="Oval 926"/>
            <p:cNvSpPr>
              <a:spLocks noChangeAspect="1" noChangeArrowheads="1"/>
            </p:cNvSpPr>
            <p:nvPr userDrawn="1"/>
          </p:nvSpPr>
          <p:spPr bwMode="auto">
            <a:xfrm>
              <a:off x="623803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5" name="Oval 927"/>
            <p:cNvSpPr>
              <a:spLocks noChangeAspect="1" noChangeArrowheads="1"/>
            </p:cNvSpPr>
            <p:nvPr userDrawn="1"/>
          </p:nvSpPr>
          <p:spPr bwMode="auto">
            <a:xfrm>
              <a:off x="657427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6" name="Oval 928"/>
            <p:cNvSpPr>
              <a:spLocks noChangeAspect="1" noChangeArrowheads="1"/>
            </p:cNvSpPr>
            <p:nvPr userDrawn="1"/>
          </p:nvSpPr>
          <p:spPr bwMode="auto">
            <a:xfrm>
              <a:off x="668735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7" name="Oval 929"/>
            <p:cNvSpPr>
              <a:spLocks noChangeAspect="1" noChangeArrowheads="1"/>
            </p:cNvSpPr>
            <p:nvPr userDrawn="1"/>
          </p:nvSpPr>
          <p:spPr bwMode="auto">
            <a:xfrm>
              <a:off x="6798931"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8" name="Oval 930"/>
            <p:cNvSpPr>
              <a:spLocks noChangeAspect="1" noChangeArrowheads="1"/>
            </p:cNvSpPr>
            <p:nvPr userDrawn="1"/>
          </p:nvSpPr>
          <p:spPr bwMode="auto">
            <a:xfrm>
              <a:off x="6912014"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69" name="Oval 931"/>
            <p:cNvSpPr>
              <a:spLocks noChangeAspect="1" noChangeArrowheads="1"/>
            </p:cNvSpPr>
            <p:nvPr userDrawn="1"/>
          </p:nvSpPr>
          <p:spPr bwMode="auto">
            <a:xfrm>
              <a:off x="7136674"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0" name="Oval 932"/>
            <p:cNvSpPr>
              <a:spLocks noChangeAspect="1" noChangeArrowheads="1"/>
            </p:cNvSpPr>
            <p:nvPr userDrawn="1"/>
          </p:nvSpPr>
          <p:spPr bwMode="auto">
            <a:xfrm>
              <a:off x="7248250" y="3526510"/>
              <a:ext cx="85943" cy="85944"/>
            </a:xfrm>
            <a:prstGeom prst="ellipse">
              <a:avLst/>
            </a:prstGeom>
            <a:grpFill/>
            <a:ln>
              <a:noFill/>
            </a:ln>
            <a:effectLst/>
          </p:spPr>
          <p:txBody>
            <a:bodyPr wrap="none" anchor="ctr"/>
            <a:lstStyle/>
            <a:p>
              <a:pPr defTabSz="1218987"/>
              <a:endParaRPr lang="en-US" sz="2400">
                <a:solidFill>
                  <a:srgbClr val="292929"/>
                </a:solidFill>
              </a:endParaRPr>
            </a:p>
          </p:txBody>
        </p:sp>
        <p:sp>
          <p:nvSpPr>
            <p:cNvPr id="971" name="Oval 933"/>
            <p:cNvSpPr>
              <a:spLocks noChangeAspect="1" noChangeArrowheads="1"/>
            </p:cNvSpPr>
            <p:nvPr userDrawn="1"/>
          </p:nvSpPr>
          <p:spPr bwMode="auto">
            <a:xfrm>
              <a:off x="2192650"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2" name="Oval 934"/>
            <p:cNvSpPr>
              <a:spLocks noChangeAspect="1" noChangeArrowheads="1"/>
            </p:cNvSpPr>
            <p:nvPr userDrawn="1"/>
          </p:nvSpPr>
          <p:spPr bwMode="auto">
            <a:xfrm>
              <a:off x="2304226"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3" name="Oval 935"/>
            <p:cNvSpPr>
              <a:spLocks noChangeAspect="1" noChangeArrowheads="1"/>
            </p:cNvSpPr>
            <p:nvPr userDrawn="1"/>
          </p:nvSpPr>
          <p:spPr bwMode="auto">
            <a:xfrm>
              <a:off x="398992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4" name="Oval 936"/>
            <p:cNvSpPr>
              <a:spLocks noChangeAspect="1" noChangeArrowheads="1"/>
            </p:cNvSpPr>
            <p:nvPr userDrawn="1"/>
          </p:nvSpPr>
          <p:spPr bwMode="auto">
            <a:xfrm>
              <a:off x="4103013"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5" name="Oval 937"/>
            <p:cNvSpPr>
              <a:spLocks noChangeAspect="1" noChangeArrowheads="1"/>
            </p:cNvSpPr>
            <p:nvPr userDrawn="1"/>
          </p:nvSpPr>
          <p:spPr bwMode="auto">
            <a:xfrm>
              <a:off x="4214589"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6" name="Oval 938"/>
            <p:cNvSpPr>
              <a:spLocks noChangeAspect="1" noChangeArrowheads="1"/>
            </p:cNvSpPr>
            <p:nvPr userDrawn="1"/>
          </p:nvSpPr>
          <p:spPr bwMode="auto">
            <a:xfrm>
              <a:off x="432767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7" name="Oval 939"/>
            <p:cNvSpPr>
              <a:spLocks noChangeAspect="1" noChangeArrowheads="1"/>
            </p:cNvSpPr>
            <p:nvPr userDrawn="1"/>
          </p:nvSpPr>
          <p:spPr bwMode="auto">
            <a:xfrm>
              <a:off x="443924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8" name="Oval 940"/>
            <p:cNvSpPr>
              <a:spLocks noChangeAspect="1" noChangeArrowheads="1"/>
            </p:cNvSpPr>
            <p:nvPr userDrawn="1"/>
          </p:nvSpPr>
          <p:spPr bwMode="auto">
            <a:xfrm>
              <a:off x="455233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79" name="Oval 941"/>
            <p:cNvSpPr>
              <a:spLocks noChangeAspect="1" noChangeArrowheads="1"/>
            </p:cNvSpPr>
            <p:nvPr userDrawn="1"/>
          </p:nvSpPr>
          <p:spPr bwMode="auto">
            <a:xfrm>
              <a:off x="466390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0" name="Oval 942"/>
            <p:cNvSpPr>
              <a:spLocks noChangeAspect="1" noChangeArrowheads="1"/>
            </p:cNvSpPr>
            <p:nvPr userDrawn="1"/>
          </p:nvSpPr>
          <p:spPr bwMode="auto">
            <a:xfrm>
              <a:off x="477699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1" name="Oval 943"/>
            <p:cNvSpPr>
              <a:spLocks noChangeAspect="1" noChangeArrowheads="1"/>
            </p:cNvSpPr>
            <p:nvPr userDrawn="1"/>
          </p:nvSpPr>
          <p:spPr bwMode="auto">
            <a:xfrm>
              <a:off x="488856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2" name="Oval 944"/>
            <p:cNvSpPr>
              <a:spLocks noChangeAspect="1" noChangeArrowheads="1"/>
            </p:cNvSpPr>
            <p:nvPr userDrawn="1"/>
          </p:nvSpPr>
          <p:spPr bwMode="auto">
            <a:xfrm>
              <a:off x="500165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3" name="Oval 945"/>
            <p:cNvSpPr>
              <a:spLocks noChangeAspect="1" noChangeArrowheads="1"/>
            </p:cNvSpPr>
            <p:nvPr userDrawn="1"/>
          </p:nvSpPr>
          <p:spPr bwMode="auto">
            <a:xfrm>
              <a:off x="511322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4" name="Oval 946"/>
            <p:cNvSpPr>
              <a:spLocks noChangeAspect="1" noChangeArrowheads="1"/>
            </p:cNvSpPr>
            <p:nvPr userDrawn="1"/>
          </p:nvSpPr>
          <p:spPr bwMode="auto">
            <a:xfrm>
              <a:off x="522631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5" name="Oval 947"/>
            <p:cNvSpPr>
              <a:spLocks noChangeAspect="1" noChangeArrowheads="1"/>
            </p:cNvSpPr>
            <p:nvPr userDrawn="1"/>
          </p:nvSpPr>
          <p:spPr bwMode="auto">
            <a:xfrm>
              <a:off x="612495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6" name="Oval 948"/>
            <p:cNvSpPr>
              <a:spLocks noChangeAspect="1" noChangeArrowheads="1"/>
            </p:cNvSpPr>
            <p:nvPr userDrawn="1"/>
          </p:nvSpPr>
          <p:spPr bwMode="auto">
            <a:xfrm>
              <a:off x="623803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7" name="Oval 949"/>
            <p:cNvSpPr>
              <a:spLocks noChangeAspect="1" noChangeArrowheads="1"/>
            </p:cNvSpPr>
            <p:nvPr userDrawn="1"/>
          </p:nvSpPr>
          <p:spPr bwMode="auto">
            <a:xfrm>
              <a:off x="668735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8" name="Oval 950"/>
            <p:cNvSpPr>
              <a:spLocks noChangeAspect="1" noChangeArrowheads="1"/>
            </p:cNvSpPr>
            <p:nvPr userDrawn="1"/>
          </p:nvSpPr>
          <p:spPr bwMode="auto">
            <a:xfrm>
              <a:off x="6798931"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89" name="Oval 951"/>
            <p:cNvSpPr>
              <a:spLocks noChangeAspect="1" noChangeArrowheads="1"/>
            </p:cNvSpPr>
            <p:nvPr userDrawn="1"/>
          </p:nvSpPr>
          <p:spPr bwMode="auto">
            <a:xfrm>
              <a:off x="7248250"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0" name="Oval 952"/>
            <p:cNvSpPr>
              <a:spLocks noChangeAspect="1" noChangeArrowheads="1"/>
            </p:cNvSpPr>
            <p:nvPr userDrawn="1"/>
          </p:nvSpPr>
          <p:spPr bwMode="auto">
            <a:xfrm>
              <a:off x="2304226"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1" name="Oval 953"/>
            <p:cNvSpPr>
              <a:spLocks noChangeAspect="1" noChangeArrowheads="1"/>
            </p:cNvSpPr>
            <p:nvPr userDrawn="1"/>
          </p:nvSpPr>
          <p:spPr bwMode="auto">
            <a:xfrm>
              <a:off x="241731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2" name="Oval 954"/>
            <p:cNvSpPr>
              <a:spLocks noChangeAspect="1" noChangeArrowheads="1"/>
            </p:cNvSpPr>
            <p:nvPr userDrawn="1"/>
          </p:nvSpPr>
          <p:spPr bwMode="auto">
            <a:xfrm>
              <a:off x="2528886"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3" name="Oval 955"/>
            <p:cNvSpPr>
              <a:spLocks noChangeAspect="1" noChangeArrowheads="1"/>
            </p:cNvSpPr>
            <p:nvPr userDrawn="1"/>
          </p:nvSpPr>
          <p:spPr bwMode="auto">
            <a:xfrm>
              <a:off x="2641969"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4" name="Oval 956"/>
            <p:cNvSpPr>
              <a:spLocks noChangeAspect="1" noChangeArrowheads="1"/>
            </p:cNvSpPr>
            <p:nvPr userDrawn="1"/>
          </p:nvSpPr>
          <p:spPr bwMode="auto">
            <a:xfrm>
              <a:off x="2753545"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5" name="Oval 957"/>
            <p:cNvSpPr>
              <a:spLocks noChangeAspect="1" noChangeArrowheads="1"/>
            </p:cNvSpPr>
            <p:nvPr userDrawn="1"/>
          </p:nvSpPr>
          <p:spPr bwMode="auto">
            <a:xfrm>
              <a:off x="398992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6" name="Oval 958"/>
            <p:cNvSpPr>
              <a:spLocks noChangeAspect="1" noChangeArrowheads="1"/>
            </p:cNvSpPr>
            <p:nvPr userDrawn="1"/>
          </p:nvSpPr>
          <p:spPr bwMode="auto">
            <a:xfrm>
              <a:off x="4103013"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7" name="Oval 959"/>
            <p:cNvSpPr>
              <a:spLocks noChangeAspect="1" noChangeArrowheads="1"/>
            </p:cNvSpPr>
            <p:nvPr userDrawn="1"/>
          </p:nvSpPr>
          <p:spPr bwMode="auto">
            <a:xfrm>
              <a:off x="4214589"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8" name="Oval 960"/>
            <p:cNvSpPr>
              <a:spLocks noChangeAspect="1" noChangeArrowheads="1"/>
            </p:cNvSpPr>
            <p:nvPr userDrawn="1"/>
          </p:nvSpPr>
          <p:spPr bwMode="auto">
            <a:xfrm>
              <a:off x="432767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999" name="Oval 961"/>
            <p:cNvSpPr>
              <a:spLocks noChangeAspect="1" noChangeArrowheads="1"/>
            </p:cNvSpPr>
            <p:nvPr userDrawn="1"/>
          </p:nvSpPr>
          <p:spPr bwMode="auto">
            <a:xfrm>
              <a:off x="443924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0" name="Oval 962"/>
            <p:cNvSpPr>
              <a:spLocks noChangeAspect="1" noChangeArrowheads="1"/>
            </p:cNvSpPr>
            <p:nvPr userDrawn="1"/>
          </p:nvSpPr>
          <p:spPr bwMode="auto">
            <a:xfrm>
              <a:off x="455233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1" name="Oval 963"/>
            <p:cNvSpPr>
              <a:spLocks noChangeAspect="1" noChangeArrowheads="1"/>
            </p:cNvSpPr>
            <p:nvPr userDrawn="1"/>
          </p:nvSpPr>
          <p:spPr bwMode="auto">
            <a:xfrm>
              <a:off x="466390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2" name="Oval 964"/>
            <p:cNvSpPr>
              <a:spLocks noChangeAspect="1" noChangeArrowheads="1"/>
            </p:cNvSpPr>
            <p:nvPr userDrawn="1"/>
          </p:nvSpPr>
          <p:spPr bwMode="auto">
            <a:xfrm>
              <a:off x="477699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3" name="Oval 965"/>
            <p:cNvSpPr>
              <a:spLocks noChangeAspect="1" noChangeArrowheads="1"/>
            </p:cNvSpPr>
            <p:nvPr userDrawn="1"/>
          </p:nvSpPr>
          <p:spPr bwMode="auto">
            <a:xfrm>
              <a:off x="488856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4" name="Oval 966"/>
            <p:cNvSpPr>
              <a:spLocks noChangeAspect="1" noChangeArrowheads="1"/>
            </p:cNvSpPr>
            <p:nvPr userDrawn="1"/>
          </p:nvSpPr>
          <p:spPr bwMode="auto">
            <a:xfrm>
              <a:off x="500165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5" name="Oval 967"/>
            <p:cNvSpPr>
              <a:spLocks noChangeAspect="1" noChangeArrowheads="1"/>
            </p:cNvSpPr>
            <p:nvPr userDrawn="1"/>
          </p:nvSpPr>
          <p:spPr bwMode="auto">
            <a:xfrm>
              <a:off x="511322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6" name="Oval 968"/>
            <p:cNvSpPr>
              <a:spLocks noChangeAspect="1" noChangeArrowheads="1"/>
            </p:cNvSpPr>
            <p:nvPr userDrawn="1"/>
          </p:nvSpPr>
          <p:spPr bwMode="auto">
            <a:xfrm>
              <a:off x="522631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7" name="Oval 969"/>
            <p:cNvSpPr>
              <a:spLocks noChangeAspect="1" noChangeArrowheads="1"/>
            </p:cNvSpPr>
            <p:nvPr userDrawn="1"/>
          </p:nvSpPr>
          <p:spPr bwMode="auto">
            <a:xfrm>
              <a:off x="5337887"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8" name="Oval 970"/>
            <p:cNvSpPr>
              <a:spLocks noChangeAspect="1" noChangeArrowheads="1"/>
            </p:cNvSpPr>
            <p:nvPr userDrawn="1"/>
          </p:nvSpPr>
          <p:spPr bwMode="auto">
            <a:xfrm>
              <a:off x="545097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09" name="Oval 971"/>
            <p:cNvSpPr>
              <a:spLocks noChangeAspect="1" noChangeArrowheads="1"/>
            </p:cNvSpPr>
            <p:nvPr userDrawn="1"/>
          </p:nvSpPr>
          <p:spPr bwMode="auto">
            <a:xfrm>
              <a:off x="556254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0" name="Oval 972"/>
            <p:cNvSpPr>
              <a:spLocks noChangeAspect="1" noChangeArrowheads="1"/>
            </p:cNvSpPr>
            <p:nvPr userDrawn="1"/>
          </p:nvSpPr>
          <p:spPr bwMode="auto">
            <a:xfrm>
              <a:off x="612495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1" name="Oval 973"/>
            <p:cNvSpPr>
              <a:spLocks noChangeAspect="1" noChangeArrowheads="1"/>
            </p:cNvSpPr>
            <p:nvPr userDrawn="1"/>
          </p:nvSpPr>
          <p:spPr bwMode="auto">
            <a:xfrm>
              <a:off x="6687355"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2" name="Oval 974"/>
            <p:cNvSpPr>
              <a:spLocks noChangeAspect="1" noChangeArrowheads="1"/>
            </p:cNvSpPr>
            <p:nvPr userDrawn="1"/>
          </p:nvSpPr>
          <p:spPr bwMode="auto">
            <a:xfrm>
              <a:off x="6798931"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3" name="Oval 975"/>
            <p:cNvSpPr>
              <a:spLocks noChangeAspect="1" noChangeArrowheads="1"/>
            </p:cNvSpPr>
            <p:nvPr userDrawn="1"/>
          </p:nvSpPr>
          <p:spPr bwMode="auto">
            <a:xfrm>
              <a:off x="724825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4" name="Oval 976"/>
            <p:cNvSpPr>
              <a:spLocks noChangeAspect="1" noChangeArrowheads="1"/>
            </p:cNvSpPr>
            <p:nvPr userDrawn="1"/>
          </p:nvSpPr>
          <p:spPr bwMode="auto">
            <a:xfrm>
              <a:off x="2528886"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5" name="Oval 977"/>
            <p:cNvSpPr>
              <a:spLocks noChangeAspect="1" noChangeArrowheads="1"/>
            </p:cNvSpPr>
            <p:nvPr userDrawn="1"/>
          </p:nvSpPr>
          <p:spPr bwMode="auto">
            <a:xfrm>
              <a:off x="2641969"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6" name="Oval 978"/>
            <p:cNvSpPr>
              <a:spLocks noChangeAspect="1" noChangeArrowheads="1"/>
            </p:cNvSpPr>
            <p:nvPr userDrawn="1"/>
          </p:nvSpPr>
          <p:spPr bwMode="auto">
            <a:xfrm>
              <a:off x="2753545"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7" name="Oval 979"/>
            <p:cNvSpPr>
              <a:spLocks noChangeAspect="1" noChangeArrowheads="1"/>
            </p:cNvSpPr>
            <p:nvPr userDrawn="1"/>
          </p:nvSpPr>
          <p:spPr bwMode="auto">
            <a:xfrm>
              <a:off x="286663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8" name="Oval 980"/>
            <p:cNvSpPr>
              <a:spLocks noChangeAspect="1" noChangeArrowheads="1"/>
            </p:cNvSpPr>
            <p:nvPr userDrawn="1"/>
          </p:nvSpPr>
          <p:spPr bwMode="auto">
            <a:xfrm>
              <a:off x="4103013"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19" name="Oval 981"/>
            <p:cNvSpPr>
              <a:spLocks noChangeAspect="1" noChangeArrowheads="1"/>
            </p:cNvSpPr>
            <p:nvPr userDrawn="1"/>
          </p:nvSpPr>
          <p:spPr bwMode="auto">
            <a:xfrm>
              <a:off x="4214589"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0" name="Oval 982"/>
            <p:cNvSpPr>
              <a:spLocks noChangeAspect="1" noChangeArrowheads="1"/>
            </p:cNvSpPr>
            <p:nvPr userDrawn="1"/>
          </p:nvSpPr>
          <p:spPr bwMode="auto">
            <a:xfrm>
              <a:off x="432767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1" name="Oval 983"/>
            <p:cNvSpPr>
              <a:spLocks noChangeAspect="1" noChangeArrowheads="1"/>
            </p:cNvSpPr>
            <p:nvPr userDrawn="1"/>
          </p:nvSpPr>
          <p:spPr bwMode="auto">
            <a:xfrm>
              <a:off x="443924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2" name="Oval 984"/>
            <p:cNvSpPr>
              <a:spLocks noChangeAspect="1" noChangeArrowheads="1"/>
            </p:cNvSpPr>
            <p:nvPr userDrawn="1"/>
          </p:nvSpPr>
          <p:spPr bwMode="auto">
            <a:xfrm>
              <a:off x="455233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3" name="Oval 985"/>
            <p:cNvSpPr>
              <a:spLocks noChangeAspect="1" noChangeArrowheads="1"/>
            </p:cNvSpPr>
            <p:nvPr userDrawn="1"/>
          </p:nvSpPr>
          <p:spPr bwMode="auto">
            <a:xfrm>
              <a:off x="466390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4" name="Oval 986"/>
            <p:cNvSpPr>
              <a:spLocks noChangeAspect="1" noChangeArrowheads="1"/>
            </p:cNvSpPr>
            <p:nvPr userDrawn="1"/>
          </p:nvSpPr>
          <p:spPr bwMode="auto">
            <a:xfrm>
              <a:off x="477699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5" name="Oval 987"/>
            <p:cNvSpPr>
              <a:spLocks noChangeAspect="1" noChangeArrowheads="1"/>
            </p:cNvSpPr>
            <p:nvPr userDrawn="1"/>
          </p:nvSpPr>
          <p:spPr bwMode="auto">
            <a:xfrm>
              <a:off x="488856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6" name="Oval 988"/>
            <p:cNvSpPr>
              <a:spLocks noChangeAspect="1" noChangeArrowheads="1"/>
            </p:cNvSpPr>
            <p:nvPr userDrawn="1"/>
          </p:nvSpPr>
          <p:spPr bwMode="auto">
            <a:xfrm>
              <a:off x="500165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7" name="Oval 989"/>
            <p:cNvSpPr>
              <a:spLocks noChangeAspect="1" noChangeArrowheads="1"/>
            </p:cNvSpPr>
            <p:nvPr userDrawn="1"/>
          </p:nvSpPr>
          <p:spPr bwMode="auto">
            <a:xfrm>
              <a:off x="511322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8" name="Oval 990"/>
            <p:cNvSpPr>
              <a:spLocks noChangeAspect="1" noChangeArrowheads="1"/>
            </p:cNvSpPr>
            <p:nvPr userDrawn="1"/>
          </p:nvSpPr>
          <p:spPr bwMode="auto">
            <a:xfrm>
              <a:off x="5226311"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29" name="Oval 991"/>
            <p:cNvSpPr>
              <a:spLocks noChangeAspect="1" noChangeArrowheads="1"/>
            </p:cNvSpPr>
            <p:nvPr userDrawn="1"/>
          </p:nvSpPr>
          <p:spPr bwMode="auto">
            <a:xfrm>
              <a:off x="5337887"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0" name="Oval 992"/>
            <p:cNvSpPr>
              <a:spLocks noChangeAspect="1" noChangeArrowheads="1"/>
            </p:cNvSpPr>
            <p:nvPr userDrawn="1"/>
          </p:nvSpPr>
          <p:spPr bwMode="auto">
            <a:xfrm>
              <a:off x="545097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1" name="Oval 993"/>
            <p:cNvSpPr>
              <a:spLocks noChangeAspect="1" noChangeArrowheads="1"/>
            </p:cNvSpPr>
            <p:nvPr userDrawn="1"/>
          </p:nvSpPr>
          <p:spPr bwMode="auto">
            <a:xfrm>
              <a:off x="623803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2" name="Oval 994"/>
            <p:cNvSpPr>
              <a:spLocks noChangeAspect="1" noChangeArrowheads="1"/>
            </p:cNvSpPr>
            <p:nvPr userDrawn="1"/>
          </p:nvSpPr>
          <p:spPr bwMode="auto">
            <a:xfrm>
              <a:off x="668735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3" name="Oval 995"/>
            <p:cNvSpPr>
              <a:spLocks noChangeAspect="1" noChangeArrowheads="1"/>
            </p:cNvSpPr>
            <p:nvPr userDrawn="1"/>
          </p:nvSpPr>
          <p:spPr bwMode="auto">
            <a:xfrm>
              <a:off x="724825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4" name="Oval 996"/>
            <p:cNvSpPr>
              <a:spLocks noChangeAspect="1" noChangeArrowheads="1"/>
            </p:cNvSpPr>
            <p:nvPr userDrawn="1"/>
          </p:nvSpPr>
          <p:spPr bwMode="auto">
            <a:xfrm>
              <a:off x="252888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5" name="Oval 997"/>
            <p:cNvSpPr>
              <a:spLocks noChangeAspect="1" noChangeArrowheads="1"/>
            </p:cNvSpPr>
            <p:nvPr userDrawn="1"/>
          </p:nvSpPr>
          <p:spPr bwMode="auto">
            <a:xfrm>
              <a:off x="264196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6" name="Oval 998"/>
            <p:cNvSpPr>
              <a:spLocks noChangeAspect="1" noChangeArrowheads="1"/>
            </p:cNvSpPr>
            <p:nvPr userDrawn="1"/>
          </p:nvSpPr>
          <p:spPr bwMode="auto">
            <a:xfrm>
              <a:off x="2753545"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7" name="Oval 999"/>
            <p:cNvSpPr>
              <a:spLocks noChangeAspect="1" noChangeArrowheads="1"/>
            </p:cNvSpPr>
            <p:nvPr userDrawn="1"/>
          </p:nvSpPr>
          <p:spPr bwMode="auto">
            <a:xfrm>
              <a:off x="2866630"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8" name="Oval 1000"/>
            <p:cNvSpPr>
              <a:spLocks noChangeAspect="1" noChangeArrowheads="1"/>
            </p:cNvSpPr>
            <p:nvPr userDrawn="1"/>
          </p:nvSpPr>
          <p:spPr bwMode="auto">
            <a:xfrm>
              <a:off x="297820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39" name="Oval 1001"/>
            <p:cNvSpPr>
              <a:spLocks noChangeAspect="1" noChangeArrowheads="1"/>
            </p:cNvSpPr>
            <p:nvPr userDrawn="1"/>
          </p:nvSpPr>
          <p:spPr bwMode="auto">
            <a:xfrm>
              <a:off x="309128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0" name="Oval 1002"/>
            <p:cNvSpPr>
              <a:spLocks noChangeAspect="1" noChangeArrowheads="1"/>
            </p:cNvSpPr>
            <p:nvPr userDrawn="1"/>
          </p:nvSpPr>
          <p:spPr bwMode="auto">
            <a:xfrm>
              <a:off x="455233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1" name="Oval 1003"/>
            <p:cNvSpPr>
              <a:spLocks noChangeAspect="1" noChangeArrowheads="1"/>
            </p:cNvSpPr>
            <p:nvPr userDrawn="1"/>
          </p:nvSpPr>
          <p:spPr bwMode="auto">
            <a:xfrm>
              <a:off x="466390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2" name="Oval 1004"/>
            <p:cNvSpPr>
              <a:spLocks noChangeAspect="1" noChangeArrowheads="1"/>
            </p:cNvSpPr>
            <p:nvPr userDrawn="1"/>
          </p:nvSpPr>
          <p:spPr bwMode="auto">
            <a:xfrm>
              <a:off x="4776992"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3" name="Oval 1005"/>
            <p:cNvSpPr>
              <a:spLocks noChangeAspect="1" noChangeArrowheads="1"/>
            </p:cNvSpPr>
            <p:nvPr userDrawn="1"/>
          </p:nvSpPr>
          <p:spPr bwMode="auto">
            <a:xfrm>
              <a:off x="4888568"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4" name="Oval 1006"/>
            <p:cNvSpPr>
              <a:spLocks noChangeAspect="1" noChangeArrowheads="1"/>
            </p:cNvSpPr>
            <p:nvPr userDrawn="1"/>
          </p:nvSpPr>
          <p:spPr bwMode="auto">
            <a:xfrm>
              <a:off x="500165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5" name="Oval 1007"/>
            <p:cNvSpPr>
              <a:spLocks noChangeAspect="1" noChangeArrowheads="1"/>
            </p:cNvSpPr>
            <p:nvPr userDrawn="1"/>
          </p:nvSpPr>
          <p:spPr bwMode="auto">
            <a:xfrm>
              <a:off x="511322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6" name="Oval 1008"/>
            <p:cNvSpPr>
              <a:spLocks noChangeAspect="1" noChangeArrowheads="1"/>
            </p:cNvSpPr>
            <p:nvPr userDrawn="1"/>
          </p:nvSpPr>
          <p:spPr bwMode="auto">
            <a:xfrm>
              <a:off x="5226311"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7" name="Oval 1009"/>
            <p:cNvSpPr>
              <a:spLocks noChangeAspect="1" noChangeArrowheads="1"/>
            </p:cNvSpPr>
            <p:nvPr userDrawn="1"/>
          </p:nvSpPr>
          <p:spPr bwMode="auto">
            <a:xfrm>
              <a:off x="5337887"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8" name="Oval 1010"/>
            <p:cNvSpPr>
              <a:spLocks noChangeAspect="1" noChangeArrowheads="1"/>
            </p:cNvSpPr>
            <p:nvPr userDrawn="1"/>
          </p:nvSpPr>
          <p:spPr bwMode="auto">
            <a:xfrm>
              <a:off x="545097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49" name="Oval 1011"/>
            <p:cNvSpPr>
              <a:spLocks noChangeAspect="1" noChangeArrowheads="1"/>
            </p:cNvSpPr>
            <p:nvPr userDrawn="1"/>
          </p:nvSpPr>
          <p:spPr bwMode="auto">
            <a:xfrm>
              <a:off x="6687355"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0" name="Oval 1012"/>
            <p:cNvSpPr>
              <a:spLocks noChangeAspect="1" noChangeArrowheads="1"/>
            </p:cNvSpPr>
            <p:nvPr userDrawn="1"/>
          </p:nvSpPr>
          <p:spPr bwMode="auto">
            <a:xfrm>
              <a:off x="7023590" y="3941151"/>
              <a:ext cx="85944" cy="85943"/>
            </a:xfrm>
            <a:prstGeom prst="ellipse">
              <a:avLst/>
            </a:prstGeom>
            <a:grpFill/>
            <a:ln>
              <a:noFill/>
            </a:ln>
            <a:effectLst/>
          </p:spPr>
          <p:txBody>
            <a:bodyPr wrap="none" anchor="ctr"/>
            <a:lstStyle/>
            <a:p>
              <a:pPr defTabSz="1218987"/>
              <a:endParaRPr lang="en-US" sz="2400">
                <a:solidFill>
                  <a:srgbClr val="292929"/>
                </a:solidFill>
              </a:endParaRPr>
            </a:p>
          </p:txBody>
        </p:sp>
        <p:sp>
          <p:nvSpPr>
            <p:cNvPr id="1051" name="Oval 1013"/>
            <p:cNvSpPr>
              <a:spLocks noChangeAspect="1" noChangeArrowheads="1"/>
            </p:cNvSpPr>
            <p:nvPr userDrawn="1"/>
          </p:nvSpPr>
          <p:spPr bwMode="auto">
            <a:xfrm>
              <a:off x="241731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2" name="Oval 1014"/>
            <p:cNvSpPr>
              <a:spLocks noChangeAspect="1" noChangeArrowheads="1"/>
            </p:cNvSpPr>
            <p:nvPr userDrawn="1"/>
          </p:nvSpPr>
          <p:spPr bwMode="auto">
            <a:xfrm>
              <a:off x="252888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3" name="Oval 1015"/>
            <p:cNvSpPr>
              <a:spLocks noChangeAspect="1" noChangeArrowheads="1"/>
            </p:cNvSpPr>
            <p:nvPr userDrawn="1"/>
          </p:nvSpPr>
          <p:spPr bwMode="auto">
            <a:xfrm>
              <a:off x="264196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4" name="Oval 1016"/>
            <p:cNvSpPr>
              <a:spLocks noChangeAspect="1" noChangeArrowheads="1"/>
            </p:cNvSpPr>
            <p:nvPr userDrawn="1"/>
          </p:nvSpPr>
          <p:spPr bwMode="auto">
            <a:xfrm>
              <a:off x="2753545"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5" name="Oval 1017"/>
            <p:cNvSpPr>
              <a:spLocks noChangeAspect="1" noChangeArrowheads="1"/>
            </p:cNvSpPr>
            <p:nvPr userDrawn="1"/>
          </p:nvSpPr>
          <p:spPr bwMode="auto">
            <a:xfrm>
              <a:off x="286663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6" name="Oval 1018"/>
            <p:cNvSpPr>
              <a:spLocks noChangeAspect="1" noChangeArrowheads="1"/>
            </p:cNvSpPr>
            <p:nvPr userDrawn="1"/>
          </p:nvSpPr>
          <p:spPr bwMode="auto">
            <a:xfrm>
              <a:off x="297820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7" name="Oval 1019"/>
            <p:cNvSpPr>
              <a:spLocks noChangeAspect="1" noChangeArrowheads="1"/>
            </p:cNvSpPr>
            <p:nvPr userDrawn="1"/>
          </p:nvSpPr>
          <p:spPr bwMode="auto">
            <a:xfrm>
              <a:off x="309128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8" name="Oval 1020"/>
            <p:cNvSpPr>
              <a:spLocks noChangeAspect="1" noChangeArrowheads="1"/>
            </p:cNvSpPr>
            <p:nvPr userDrawn="1"/>
          </p:nvSpPr>
          <p:spPr bwMode="auto">
            <a:xfrm>
              <a:off x="3204373"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59" name="Oval 1021"/>
            <p:cNvSpPr>
              <a:spLocks noChangeAspect="1" noChangeArrowheads="1"/>
            </p:cNvSpPr>
            <p:nvPr userDrawn="1"/>
          </p:nvSpPr>
          <p:spPr bwMode="auto">
            <a:xfrm>
              <a:off x="455233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0" name="Oval 1022"/>
            <p:cNvSpPr>
              <a:spLocks noChangeAspect="1" noChangeArrowheads="1"/>
            </p:cNvSpPr>
            <p:nvPr userDrawn="1"/>
          </p:nvSpPr>
          <p:spPr bwMode="auto">
            <a:xfrm>
              <a:off x="466390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1" name="Oval 1023"/>
            <p:cNvSpPr>
              <a:spLocks noChangeAspect="1" noChangeArrowheads="1"/>
            </p:cNvSpPr>
            <p:nvPr userDrawn="1"/>
          </p:nvSpPr>
          <p:spPr bwMode="auto">
            <a:xfrm>
              <a:off x="4776992"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2" name="Oval 1024"/>
            <p:cNvSpPr>
              <a:spLocks noChangeAspect="1" noChangeArrowheads="1"/>
            </p:cNvSpPr>
            <p:nvPr userDrawn="1"/>
          </p:nvSpPr>
          <p:spPr bwMode="auto">
            <a:xfrm>
              <a:off x="4888568"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3" name="Oval 1025"/>
            <p:cNvSpPr>
              <a:spLocks noChangeAspect="1" noChangeArrowheads="1"/>
            </p:cNvSpPr>
            <p:nvPr userDrawn="1"/>
          </p:nvSpPr>
          <p:spPr bwMode="auto">
            <a:xfrm>
              <a:off x="500165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4" name="Oval 1026"/>
            <p:cNvSpPr>
              <a:spLocks noChangeAspect="1" noChangeArrowheads="1"/>
            </p:cNvSpPr>
            <p:nvPr userDrawn="1"/>
          </p:nvSpPr>
          <p:spPr bwMode="auto">
            <a:xfrm>
              <a:off x="511322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5" name="Oval 1027"/>
            <p:cNvSpPr>
              <a:spLocks noChangeAspect="1" noChangeArrowheads="1"/>
            </p:cNvSpPr>
            <p:nvPr userDrawn="1"/>
          </p:nvSpPr>
          <p:spPr bwMode="auto">
            <a:xfrm>
              <a:off x="5226311"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6" name="Oval 1028"/>
            <p:cNvSpPr>
              <a:spLocks noChangeAspect="1" noChangeArrowheads="1"/>
            </p:cNvSpPr>
            <p:nvPr userDrawn="1"/>
          </p:nvSpPr>
          <p:spPr bwMode="auto">
            <a:xfrm>
              <a:off x="5337887"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7" name="Oval 1029"/>
            <p:cNvSpPr>
              <a:spLocks noChangeAspect="1" noChangeArrowheads="1"/>
            </p:cNvSpPr>
            <p:nvPr userDrawn="1"/>
          </p:nvSpPr>
          <p:spPr bwMode="auto">
            <a:xfrm>
              <a:off x="6687355"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8" name="Oval 1030"/>
            <p:cNvSpPr>
              <a:spLocks noChangeAspect="1" noChangeArrowheads="1"/>
            </p:cNvSpPr>
            <p:nvPr userDrawn="1"/>
          </p:nvSpPr>
          <p:spPr bwMode="auto">
            <a:xfrm>
              <a:off x="6912014"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69" name="Oval 1031"/>
            <p:cNvSpPr>
              <a:spLocks noChangeAspect="1" noChangeArrowheads="1"/>
            </p:cNvSpPr>
            <p:nvPr userDrawn="1"/>
          </p:nvSpPr>
          <p:spPr bwMode="auto">
            <a:xfrm>
              <a:off x="7023590"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0" name="Oval 1032"/>
            <p:cNvSpPr>
              <a:spLocks noChangeAspect="1" noChangeArrowheads="1"/>
            </p:cNvSpPr>
            <p:nvPr userDrawn="1"/>
          </p:nvSpPr>
          <p:spPr bwMode="auto">
            <a:xfrm>
              <a:off x="7136674"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1" name="Oval 1033"/>
            <p:cNvSpPr>
              <a:spLocks noChangeAspect="1" noChangeArrowheads="1"/>
            </p:cNvSpPr>
            <p:nvPr userDrawn="1"/>
          </p:nvSpPr>
          <p:spPr bwMode="auto">
            <a:xfrm>
              <a:off x="241731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2" name="Oval 1034"/>
            <p:cNvSpPr>
              <a:spLocks noChangeAspect="1" noChangeArrowheads="1"/>
            </p:cNvSpPr>
            <p:nvPr userDrawn="1"/>
          </p:nvSpPr>
          <p:spPr bwMode="auto">
            <a:xfrm>
              <a:off x="252888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3" name="Oval 1035"/>
            <p:cNvSpPr>
              <a:spLocks noChangeAspect="1" noChangeArrowheads="1"/>
            </p:cNvSpPr>
            <p:nvPr userDrawn="1"/>
          </p:nvSpPr>
          <p:spPr bwMode="auto">
            <a:xfrm>
              <a:off x="264196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4" name="Oval 1036"/>
            <p:cNvSpPr>
              <a:spLocks noChangeAspect="1" noChangeArrowheads="1"/>
            </p:cNvSpPr>
            <p:nvPr userDrawn="1"/>
          </p:nvSpPr>
          <p:spPr bwMode="auto">
            <a:xfrm>
              <a:off x="2753545"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5" name="Oval 1037"/>
            <p:cNvSpPr>
              <a:spLocks noChangeAspect="1" noChangeArrowheads="1"/>
            </p:cNvSpPr>
            <p:nvPr userDrawn="1"/>
          </p:nvSpPr>
          <p:spPr bwMode="auto">
            <a:xfrm>
              <a:off x="286663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6" name="Oval 1038"/>
            <p:cNvSpPr>
              <a:spLocks noChangeAspect="1" noChangeArrowheads="1"/>
            </p:cNvSpPr>
            <p:nvPr userDrawn="1"/>
          </p:nvSpPr>
          <p:spPr bwMode="auto">
            <a:xfrm>
              <a:off x="297820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7" name="Oval 1039"/>
            <p:cNvSpPr>
              <a:spLocks noChangeAspect="1" noChangeArrowheads="1"/>
            </p:cNvSpPr>
            <p:nvPr userDrawn="1"/>
          </p:nvSpPr>
          <p:spPr bwMode="auto">
            <a:xfrm>
              <a:off x="309128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8" name="Oval 1040"/>
            <p:cNvSpPr>
              <a:spLocks noChangeAspect="1" noChangeArrowheads="1"/>
            </p:cNvSpPr>
            <p:nvPr userDrawn="1"/>
          </p:nvSpPr>
          <p:spPr bwMode="auto">
            <a:xfrm>
              <a:off x="3204373"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79" name="Oval 1041"/>
            <p:cNvSpPr>
              <a:spLocks noChangeAspect="1" noChangeArrowheads="1"/>
            </p:cNvSpPr>
            <p:nvPr userDrawn="1"/>
          </p:nvSpPr>
          <p:spPr bwMode="auto">
            <a:xfrm>
              <a:off x="3315949"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0" name="Oval 1042"/>
            <p:cNvSpPr>
              <a:spLocks noChangeAspect="1" noChangeArrowheads="1"/>
            </p:cNvSpPr>
            <p:nvPr userDrawn="1"/>
          </p:nvSpPr>
          <p:spPr bwMode="auto">
            <a:xfrm>
              <a:off x="3429033"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1" name="Oval 1043"/>
            <p:cNvSpPr>
              <a:spLocks noChangeAspect="1" noChangeArrowheads="1"/>
            </p:cNvSpPr>
            <p:nvPr userDrawn="1"/>
          </p:nvSpPr>
          <p:spPr bwMode="auto">
            <a:xfrm>
              <a:off x="466390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2" name="Oval 1044"/>
            <p:cNvSpPr>
              <a:spLocks noChangeAspect="1" noChangeArrowheads="1"/>
            </p:cNvSpPr>
            <p:nvPr userDrawn="1"/>
          </p:nvSpPr>
          <p:spPr bwMode="auto">
            <a:xfrm>
              <a:off x="4776992"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3" name="Oval 1045"/>
            <p:cNvSpPr>
              <a:spLocks noChangeAspect="1" noChangeArrowheads="1"/>
            </p:cNvSpPr>
            <p:nvPr userDrawn="1"/>
          </p:nvSpPr>
          <p:spPr bwMode="auto">
            <a:xfrm>
              <a:off x="4888568"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4" name="Oval 1046"/>
            <p:cNvSpPr>
              <a:spLocks noChangeAspect="1" noChangeArrowheads="1"/>
            </p:cNvSpPr>
            <p:nvPr userDrawn="1"/>
          </p:nvSpPr>
          <p:spPr bwMode="auto">
            <a:xfrm>
              <a:off x="5001652"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5" name="Oval 1047"/>
            <p:cNvSpPr>
              <a:spLocks noChangeAspect="1" noChangeArrowheads="1"/>
            </p:cNvSpPr>
            <p:nvPr userDrawn="1"/>
          </p:nvSpPr>
          <p:spPr bwMode="auto">
            <a:xfrm>
              <a:off x="511322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6" name="Oval 1048"/>
            <p:cNvSpPr>
              <a:spLocks noChangeAspect="1" noChangeArrowheads="1"/>
            </p:cNvSpPr>
            <p:nvPr userDrawn="1"/>
          </p:nvSpPr>
          <p:spPr bwMode="auto">
            <a:xfrm>
              <a:off x="5226311"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7" name="Oval 1049"/>
            <p:cNvSpPr>
              <a:spLocks noChangeAspect="1" noChangeArrowheads="1"/>
            </p:cNvSpPr>
            <p:nvPr userDrawn="1"/>
          </p:nvSpPr>
          <p:spPr bwMode="auto">
            <a:xfrm>
              <a:off x="6798931"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8" name="Oval 1050"/>
            <p:cNvSpPr>
              <a:spLocks noChangeAspect="1" noChangeArrowheads="1"/>
            </p:cNvSpPr>
            <p:nvPr userDrawn="1"/>
          </p:nvSpPr>
          <p:spPr bwMode="auto">
            <a:xfrm>
              <a:off x="713667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89" name="Oval 1051"/>
            <p:cNvSpPr>
              <a:spLocks noChangeAspect="1" noChangeArrowheads="1"/>
            </p:cNvSpPr>
            <p:nvPr userDrawn="1"/>
          </p:nvSpPr>
          <p:spPr bwMode="auto">
            <a:xfrm>
              <a:off x="7472910"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0" name="Oval 1052"/>
            <p:cNvSpPr>
              <a:spLocks noChangeAspect="1" noChangeArrowheads="1"/>
            </p:cNvSpPr>
            <p:nvPr userDrawn="1"/>
          </p:nvSpPr>
          <p:spPr bwMode="auto">
            <a:xfrm>
              <a:off x="758599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1" name="Oval 1053"/>
            <p:cNvSpPr>
              <a:spLocks noChangeAspect="1" noChangeArrowheads="1"/>
            </p:cNvSpPr>
            <p:nvPr userDrawn="1"/>
          </p:nvSpPr>
          <p:spPr bwMode="auto">
            <a:xfrm>
              <a:off x="769757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2" name="Oval 1054"/>
            <p:cNvSpPr>
              <a:spLocks noChangeAspect="1" noChangeArrowheads="1"/>
            </p:cNvSpPr>
            <p:nvPr userDrawn="1"/>
          </p:nvSpPr>
          <p:spPr bwMode="auto">
            <a:xfrm>
              <a:off x="252888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3" name="Oval 1055"/>
            <p:cNvSpPr>
              <a:spLocks noChangeAspect="1" noChangeArrowheads="1"/>
            </p:cNvSpPr>
            <p:nvPr userDrawn="1"/>
          </p:nvSpPr>
          <p:spPr bwMode="auto">
            <a:xfrm>
              <a:off x="264196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4" name="Oval 1056"/>
            <p:cNvSpPr>
              <a:spLocks noChangeAspect="1" noChangeArrowheads="1"/>
            </p:cNvSpPr>
            <p:nvPr userDrawn="1"/>
          </p:nvSpPr>
          <p:spPr bwMode="auto">
            <a:xfrm>
              <a:off x="2753545"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5" name="Oval 1057"/>
            <p:cNvSpPr>
              <a:spLocks noChangeAspect="1" noChangeArrowheads="1"/>
            </p:cNvSpPr>
            <p:nvPr userDrawn="1"/>
          </p:nvSpPr>
          <p:spPr bwMode="auto">
            <a:xfrm>
              <a:off x="2866630"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6" name="Oval 1058"/>
            <p:cNvSpPr>
              <a:spLocks noChangeAspect="1" noChangeArrowheads="1"/>
            </p:cNvSpPr>
            <p:nvPr userDrawn="1"/>
          </p:nvSpPr>
          <p:spPr bwMode="auto">
            <a:xfrm>
              <a:off x="297820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7" name="Oval 1059"/>
            <p:cNvSpPr>
              <a:spLocks noChangeAspect="1" noChangeArrowheads="1"/>
            </p:cNvSpPr>
            <p:nvPr userDrawn="1"/>
          </p:nvSpPr>
          <p:spPr bwMode="auto">
            <a:xfrm>
              <a:off x="309128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8" name="Oval 1060"/>
            <p:cNvSpPr>
              <a:spLocks noChangeAspect="1" noChangeArrowheads="1"/>
            </p:cNvSpPr>
            <p:nvPr userDrawn="1"/>
          </p:nvSpPr>
          <p:spPr bwMode="auto">
            <a:xfrm>
              <a:off x="3204373"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099" name="Oval 1061"/>
            <p:cNvSpPr>
              <a:spLocks noChangeAspect="1" noChangeArrowheads="1"/>
            </p:cNvSpPr>
            <p:nvPr userDrawn="1"/>
          </p:nvSpPr>
          <p:spPr bwMode="auto">
            <a:xfrm>
              <a:off x="3315949"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0" name="Oval 1062"/>
            <p:cNvSpPr>
              <a:spLocks noChangeAspect="1" noChangeArrowheads="1"/>
            </p:cNvSpPr>
            <p:nvPr userDrawn="1"/>
          </p:nvSpPr>
          <p:spPr bwMode="auto">
            <a:xfrm>
              <a:off x="3429033"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1" name="Oval 1063"/>
            <p:cNvSpPr>
              <a:spLocks noChangeAspect="1" noChangeArrowheads="1"/>
            </p:cNvSpPr>
            <p:nvPr userDrawn="1"/>
          </p:nvSpPr>
          <p:spPr bwMode="auto">
            <a:xfrm>
              <a:off x="466390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2" name="Oval 1064"/>
            <p:cNvSpPr>
              <a:spLocks noChangeAspect="1" noChangeArrowheads="1"/>
            </p:cNvSpPr>
            <p:nvPr userDrawn="1"/>
          </p:nvSpPr>
          <p:spPr bwMode="auto">
            <a:xfrm>
              <a:off x="4776992"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3" name="Oval 1065"/>
            <p:cNvSpPr>
              <a:spLocks noChangeAspect="1" noChangeArrowheads="1"/>
            </p:cNvSpPr>
            <p:nvPr userDrawn="1"/>
          </p:nvSpPr>
          <p:spPr bwMode="auto">
            <a:xfrm>
              <a:off x="4888568"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4" name="Oval 1066"/>
            <p:cNvSpPr>
              <a:spLocks noChangeAspect="1" noChangeArrowheads="1"/>
            </p:cNvSpPr>
            <p:nvPr userDrawn="1"/>
          </p:nvSpPr>
          <p:spPr bwMode="auto">
            <a:xfrm>
              <a:off x="5001652"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5" name="Oval 1067"/>
            <p:cNvSpPr>
              <a:spLocks noChangeAspect="1" noChangeArrowheads="1"/>
            </p:cNvSpPr>
            <p:nvPr userDrawn="1"/>
          </p:nvSpPr>
          <p:spPr bwMode="auto">
            <a:xfrm>
              <a:off x="511322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6" name="Oval 1068"/>
            <p:cNvSpPr>
              <a:spLocks noChangeAspect="1" noChangeArrowheads="1"/>
            </p:cNvSpPr>
            <p:nvPr userDrawn="1"/>
          </p:nvSpPr>
          <p:spPr bwMode="auto">
            <a:xfrm>
              <a:off x="5226311"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7" name="Oval 1069"/>
            <p:cNvSpPr>
              <a:spLocks noChangeAspect="1" noChangeArrowheads="1"/>
            </p:cNvSpPr>
            <p:nvPr userDrawn="1"/>
          </p:nvSpPr>
          <p:spPr bwMode="auto">
            <a:xfrm>
              <a:off x="6912014"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8" name="Oval 1070"/>
            <p:cNvSpPr>
              <a:spLocks noChangeAspect="1" noChangeArrowheads="1"/>
            </p:cNvSpPr>
            <p:nvPr userDrawn="1"/>
          </p:nvSpPr>
          <p:spPr bwMode="auto">
            <a:xfrm>
              <a:off x="7023590"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09" name="Oval 1071"/>
            <p:cNvSpPr>
              <a:spLocks noChangeAspect="1" noChangeArrowheads="1"/>
            </p:cNvSpPr>
            <p:nvPr userDrawn="1"/>
          </p:nvSpPr>
          <p:spPr bwMode="auto">
            <a:xfrm>
              <a:off x="7697570" y="4253262"/>
              <a:ext cx="85943" cy="85944"/>
            </a:xfrm>
            <a:prstGeom prst="ellipse">
              <a:avLst/>
            </a:prstGeom>
            <a:grpFill/>
            <a:ln>
              <a:noFill/>
            </a:ln>
            <a:effectLst/>
          </p:spPr>
          <p:txBody>
            <a:bodyPr wrap="none" anchor="ctr"/>
            <a:lstStyle/>
            <a:p>
              <a:pPr defTabSz="1218987"/>
              <a:endParaRPr lang="en-US" sz="2400">
                <a:solidFill>
                  <a:srgbClr val="292929"/>
                </a:solidFill>
              </a:endParaRPr>
            </a:p>
          </p:txBody>
        </p:sp>
        <p:sp>
          <p:nvSpPr>
            <p:cNvPr id="1110" name="Oval 1072"/>
            <p:cNvSpPr>
              <a:spLocks noChangeAspect="1" noChangeArrowheads="1"/>
            </p:cNvSpPr>
            <p:nvPr userDrawn="1"/>
          </p:nvSpPr>
          <p:spPr bwMode="auto">
            <a:xfrm>
              <a:off x="252888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1" name="Oval 1073"/>
            <p:cNvSpPr>
              <a:spLocks noChangeAspect="1" noChangeArrowheads="1"/>
            </p:cNvSpPr>
            <p:nvPr userDrawn="1"/>
          </p:nvSpPr>
          <p:spPr bwMode="auto">
            <a:xfrm>
              <a:off x="264196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2" name="Oval 1074"/>
            <p:cNvSpPr>
              <a:spLocks noChangeAspect="1" noChangeArrowheads="1"/>
            </p:cNvSpPr>
            <p:nvPr userDrawn="1"/>
          </p:nvSpPr>
          <p:spPr bwMode="auto">
            <a:xfrm>
              <a:off x="2753545"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3" name="Oval 1075"/>
            <p:cNvSpPr>
              <a:spLocks noChangeAspect="1" noChangeArrowheads="1"/>
            </p:cNvSpPr>
            <p:nvPr userDrawn="1"/>
          </p:nvSpPr>
          <p:spPr bwMode="auto">
            <a:xfrm>
              <a:off x="2866630"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4" name="Oval 1076"/>
            <p:cNvSpPr>
              <a:spLocks noChangeAspect="1" noChangeArrowheads="1"/>
            </p:cNvSpPr>
            <p:nvPr userDrawn="1"/>
          </p:nvSpPr>
          <p:spPr bwMode="auto">
            <a:xfrm>
              <a:off x="297820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5" name="Oval 1077"/>
            <p:cNvSpPr>
              <a:spLocks noChangeAspect="1" noChangeArrowheads="1"/>
            </p:cNvSpPr>
            <p:nvPr userDrawn="1"/>
          </p:nvSpPr>
          <p:spPr bwMode="auto">
            <a:xfrm>
              <a:off x="309128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6" name="Oval 1078"/>
            <p:cNvSpPr>
              <a:spLocks noChangeAspect="1" noChangeArrowheads="1"/>
            </p:cNvSpPr>
            <p:nvPr userDrawn="1"/>
          </p:nvSpPr>
          <p:spPr bwMode="auto">
            <a:xfrm>
              <a:off x="3204373"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7" name="Oval 1079"/>
            <p:cNvSpPr>
              <a:spLocks noChangeAspect="1" noChangeArrowheads="1"/>
            </p:cNvSpPr>
            <p:nvPr userDrawn="1"/>
          </p:nvSpPr>
          <p:spPr bwMode="auto">
            <a:xfrm>
              <a:off x="3315949"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8" name="Oval 1080"/>
            <p:cNvSpPr>
              <a:spLocks noChangeAspect="1" noChangeArrowheads="1"/>
            </p:cNvSpPr>
            <p:nvPr userDrawn="1"/>
          </p:nvSpPr>
          <p:spPr bwMode="auto">
            <a:xfrm>
              <a:off x="3429033"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19" name="Oval 1081"/>
            <p:cNvSpPr>
              <a:spLocks noChangeAspect="1" noChangeArrowheads="1"/>
            </p:cNvSpPr>
            <p:nvPr userDrawn="1"/>
          </p:nvSpPr>
          <p:spPr bwMode="auto">
            <a:xfrm>
              <a:off x="466390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0" name="Oval 1082"/>
            <p:cNvSpPr>
              <a:spLocks noChangeAspect="1" noChangeArrowheads="1"/>
            </p:cNvSpPr>
            <p:nvPr userDrawn="1"/>
          </p:nvSpPr>
          <p:spPr bwMode="auto">
            <a:xfrm>
              <a:off x="4776992"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1" name="Oval 1083"/>
            <p:cNvSpPr>
              <a:spLocks noChangeAspect="1" noChangeArrowheads="1"/>
            </p:cNvSpPr>
            <p:nvPr userDrawn="1"/>
          </p:nvSpPr>
          <p:spPr bwMode="auto">
            <a:xfrm>
              <a:off x="4888568"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2" name="Oval 1084"/>
            <p:cNvSpPr>
              <a:spLocks noChangeAspect="1" noChangeArrowheads="1"/>
            </p:cNvSpPr>
            <p:nvPr userDrawn="1"/>
          </p:nvSpPr>
          <p:spPr bwMode="auto">
            <a:xfrm>
              <a:off x="5001652"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3" name="Oval 1085"/>
            <p:cNvSpPr>
              <a:spLocks noChangeAspect="1" noChangeArrowheads="1"/>
            </p:cNvSpPr>
            <p:nvPr userDrawn="1"/>
          </p:nvSpPr>
          <p:spPr bwMode="auto">
            <a:xfrm>
              <a:off x="511322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4" name="Oval 1086"/>
            <p:cNvSpPr>
              <a:spLocks noChangeAspect="1" noChangeArrowheads="1"/>
            </p:cNvSpPr>
            <p:nvPr userDrawn="1"/>
          </p:nvSpPr>
          <p:spPr bwMode="auto">
            <a:xfrm>
              <a:off x="5226311"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5" name="Oval 1087"/>
            <p:cNvSpPr>
              <a:spLocks noChangeAspect="1" noChangeArrowheads="1"/>
            </p:cNvSpPr>
            <p:nvPr userDrawn="1"/>
          </p:nvSpPr>
          <p:spPr bwMode="auto">
            <a:xfrm>
              <a:off x="7472910"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6" name="Oval 1088"/>
            <p:cNvSpPr>
              <a:spLocks noChangeAspect="1" noChangeArrowheads="1"/>
            </p:cNvSpPr>
            <p:nvPr userDrawn="1"/>
          </p:nvSpPr>
          <p:spPr bwMode="auto">
            <a:xfrm>
              <a:off x="264196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7" name="Oval 1089"/>
            <p:cNvSpPr>
              <a:spLocks noChangeAspect="1" noChangeArrowheads="1"/>
            </p:cNvSpPr>
            <p:nvPr userDrawn="1"/>
          </p:nvSpPr>
          <p:spPr bwMode="auto">
            <a:xfrm>
              <a:off x="2753545"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8" name="Oval 1090"/>
            <p:cNvSpPr>
              <a:spLocks noChangeAspect="1" noChangeArrowheads="1"/>
            </p:cNvSpPr>
            <p:nvPr userDrawn="1"/>
          </p:nvSpPr>
          <p:spPr bwMode="auto">
            <a:xfrm>
              <a:off x="286663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29" name="Oval 1091"/>
            <p:cNvSpPr>
              <a:spLocks noChangeAspect="1" noChangeArrowheads="1"/>
            </p:cNvSpPr>
            <p:nvPr userDrawn="1"/>
          </p:nvSpPr>
          <p:spPr bwMode="auto">
            <a:xfrm>
              <a:off x="2978206"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0" name="Oval 1092"/>
            <p:cNvSpPr>
              <a:spLocks noChangeAspect="1" noChangeArrowheads="1"/>
            </p:cNvSpPr>
            <p:nvPr userDrawn="1"/>
          </p:nvSpPr>
          <p:spPr bwMode="auto">
            <a:xfrm>
              <a:off x="309128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1" name="Oval 1093"/>
            <p:cNvSpPr>
              <a:spLocks noChangeAspect="1" noChangeArrowheads="1"/>
            </p:cNvSpPr>
            <p:nvPr userDrawn="1"/>
          </p:nvSpPr>
          <p:spPr bwMode="auto">
            <a:xfrm>
              <a:off x="3204373"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2" name="Oval 1094"/>
            <p:cNvSpPr>
              <a:spLocks noChangeAspect="1" noChangeArrowheads="1"/>
            </p:cNvSpPr>
            <p:nvPr userDrawn="1"/>
          </p:nvSpPr>
          <p:spPr bwMode="auto">
            <a:xfrm>
              <a:off x="3315949"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3" name="Oval 1095"/>
            <p:cNvSpPr>
              <a:spLocks noChangeAspect="1" noChangeArrowheads="1"/>
            </p:cNvSpPr>
            <p:nvPr userDrawn="1"/>
          </p:nvSpPr>
          <p:spPr bwMode="auto">
            <a:xfrm>
              <a:off x="466390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4" name="Oval 1096"/>
            <p:cNvSpPr>
              <a:spLocks noChangeAspect="1" noChangeArrowheads="1"/>
            </p:cNvSpPr>
            <p:nvPr userDrawn="1"/>
          </p:nvSpPr>
          <p:spPr bwMode="auto">
            <a:xfrm>
              <a:off x="4776992"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5" name="Oval 1097"/>
            <p:cNvSpPr>
              <a:spLocks noChangeAspect="1" noChangeArrowheads="1"/>
            </p:cNvSpPr>
            <p:nvPr userDrawn="1"/>
          </p:nvSpPr>
          <p:spPr bwMode="auto">
            <a:xfrm>
              <a:off x="4888568"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6" name="Oval 1098"/>
            <p:cNvSpPr>
              <a:spLocks noChangeAspect="1" noChangeArrowheads="1"/>
            </p:cNvSpPr>
            <p:nvPr userDrawn="1"/>
          </p:nvSpPr>
          <p:spPr bwMode="auto">
            <a:xfrm>
              <a:off x="500165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7" name="Oval 1099"/>
            <p:cNvSpPr>
              <a:spLocks noChangeAspect="1" noChangeArrowheads="1"/>
            </p:cNvSpPr>
            <p:nvPr userDrawn="1"/>
          </p:nvSpPr>
          <p:spPr bwMode="auto">
            <a:xfrm>
              <a:off x="511322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8" name="Oval 1100"/>
            <p:cNvSpPr>
              <a:spLocks noChangeAspect="1" noChangeArrowheads="1"/>
            </p:cNvSpPr>
            <p:nvPr userDrawn="1"/>
          </p:nvSpPr>
          <p:spPr bwMode="auto">
            <a:xfrm>
              <a:off x="5226311"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39" name="Oval 1101"/>
            <p:cNvSpPr>
              <a:spLocks noChangeAspect="1" noChangeArrowheads="1"/>
            </p:cNvSpPr>
            <p:nvPr userDrawn="1"/>
          </p:nvSpPr>
          <p:spPr bwMode="auto">
            <a:xfrm>
              <a:off x="545097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0" name="Oval 1102"/>
            <p:cNvSpPr>
              <a:spLocks noChangeAspect="1" noChangeArrowheads="1"/>
            </p:cNvSpPr>
            <p:nvPr userDrawn="1"/>
          </p:nvSpPr>
          <p:spPr bwMode="auto">
            <a:xfrm>
              <a:off x="7361334"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1" name="Oval 1103"/>
            <p:cNvSpPr>
              <a:spLocks noChangeAspect="1" noChangeArrowheads="1"/>
            </p:cNvSpPr>
            <p:nvPr userDrawn="1"/>
          </p:nvSpPr>
          <p:spPr bwMode="auto">
            <a:xfrm>
              <a:off x="7472910"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2" name="Oval 1104"/>
            <p:cNvSpPr>
              <a:spLocks noChangeAspect="1" noChangeArrowheads="1"/>
            </p:cNvSpPr>
            <p:nvPr userDrawn="1"/>
          </p:nvSpPr>
          <p:spPr bwMode="auto">
            <a:xfrm>
              <a:off x="769757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3" name="Oval 1105"/>
            <p:cNvSpPr>
              <a:spLocks noChangeAspect="1" noChangeArrowheads="1"/>
            </p:cNvSpPr>
            <p:nvPr userDrawn="1"/>
          </p:nvSpPr>
          <p:spPr bwMode="auto">
            <a:xfrm>
              <a:off x="2753545"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4" name="Oval 1106"/>
            <p:cNvSpPr>
              <a:spLocks noChangeAspect="1" noChangeArrowheads="1"/>
            </p:cNvSpPr>
            <p:nvPr userDrawn="1"/>
          </p:nvSpPr>
          <p:spPr bwMode="auto">
            <a:xfrm>
              <a:off x="286663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5" name="Oval 1107"/>
            <p:cNvSpPr>
              <a:spLocks noChangeAspect="1" noChangeArrowheads="1"/>
            </p:cNvSpPr>
            <p:nvPr userDrawn="1"/>
          </p:nvSpPr>
          <p:spPr bwMode="auto">
            <a:xfrm>
              <a:off x="2978206"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6" name="Oval 1108"/>
            <p:cNvSpPr>
              <a:spLocks noChangeAspect="1" noChangeArrowheads="1"/>
            </p:cNvSpPr>
            <p:nvPr userDrawn="1"/>
          </p:nvSpPr>
          <p:spPr bwMode="auto">
            <a:xfrm>
              <a:off x="3091289"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7" name="Oval 1109"/>
            <p:cNvSpPr>
              <a:spLocks noChangeAspect="1" noChangeArrowheads="1"/>
            </p:cNvSpPr>
            <p:nvPr userDrawn="1"/>
          </p:nvSpPr>
          <p:spPr bwMode="auto">
            <a:xfrm>
              <a:off x="3204373"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8" name="Oval 1110"/>
            <p:cNvSpPr>
              <a:spLocks noChangeAspect="1" noChangeArrowheads="1"/>
            </p:cNvSpPr>
            <p:nvPr userDrawn="1"/>
          </p:nvSpPr>
          <p:spPr bwMode="auto">
            <a:xfrm>
              <a:off x="3315949"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49" name="Oval 1111"/>
            <p:cNvSpPr>
              <a:spLocks noChangeAspect="1" noChangeArrowheads="1"/>
            </p:cNvSpPr>
            <p:nvPr userDrawn="1"/>
          </p:nvSpPr>
          <p:spPr bwMode="auto">
            <a:xfrm>
              <a:off x="466390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0" name="Oval 1112"/>
            <p:cNvSpPr>
              <a:spLocks noChangeAspect="1" noChangeArrowheads="1"/>
            </p:cNvSpPr>
            <p:nvPr userDrawn="1"/>
          </p:nvSpPr>
          <p:spPr bwMode="auto">
            <a:xfrm>
              <a:off x="4776992"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1" name="Oval 1113"/>
            <p:cNvSpPr>
              <a:spLocks noChangeAspect="1" noChangeArrowheads="1"/>
            </p:cNvSpPr>
            <p:nvPr userDrawn="1"/>
          </p:nvSpPr>
          <p:spPr bwMode="auto">
            <a:xfrm>
              <a:off x="4888568"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2" name="Oval 1114"/>
            <p:cNvSpPr>
              <a:spLocks noChangeAspect="1" noChangeArrowheads="1"/>
            </p:cNvSpPr>
            <p:nvPr userDrawn="1"/>
          </p:nvSpPr>
          <p:spPr bwMode="auto">
            <a:xfrm>
              <a:off x="500165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3" name="Oval 1115"/>
            <p:cNvSpPr>
              <a:spLocks noChangeAspect="1" noChangeArrowheads="1"/>
            </p:cNvSpPr>
            <p:nvPr userDrawn="1"/>
          </p:nvSpPr>
          <p:spPr bwMode="auto">
            <a:xfrm>
              <a:off x="511322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4" name="Oval 1116"/>
            <p:cNvSpPr>
              <a:spLocks noChangeAspect="1" noChangeArrowheads="1"/>
            </p:cNvSpPr>
            <p:nvPr userDrawn="1"/>
          </p:nvSpPr>
          <p:spPr bwMode="auto">
            <a:xfrm>
              <a:off x="5226311"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5" name="Oval 1117"/>
            <p:cNvSpPr>
              <a:spLocks noChangeAspect="1" noChangeArrowheads="1"/>
            </p:cNvSpPr>
            <p:nvPr userDrawn="1"/>
          </p:nvSpPr>
          <p:spPr bwMode="auto">
            <a:xfrm>
              <a:off x="545097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6" name="Oval 1118"/>
            <p:cNvSpPr>
              <a:spLocks noChangeAspect="1" noChangeArrowheads="1"/>
            </p:cNvSpPr>
            <p:nvPr userDrawn="1"/>
          </p:nvSpPr>
          <p:spPr bwMode="auto">
            <a:xfrm>
              <a:off x="724825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7" name="Oval 1119"/>
            <p:cNvSpPr>
              <a:spLocks noChangeAspect="1" noChangeArrowheads="1"/>
            </p:cNvSpPr>
            <p:nvPr userDrawn="1"/>
          </p:nvSpPr>
          <p:spPr bwMode="auto">
            <a:xfrm>
              <a:off x="7361334"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8" name="Oval 1120"/>
            <p:cNvSpPr>
              <a:spLocks noChangeAspect="1" noChangeArrowheads="1"/>
            </p:cNvSpPr>
            <p:nvPr userDrawn="1"/>
          </p:nvSpPr>
          <p:spPr bwMode="auto">
            <a:xfrm>
              <a:off x="7472910"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59" name="Oval 1121"/>
            <p:cNvSpPr>
              <a:spLocks noChangeAspect="1" noChangeArrowheads="1"/>
            </p:cNvSpPr>
            <p:nvPr userDrawn="1"/>
          </p:nvSpPr>
          <p:spPr bwMode="auto">
            <a:xfrm>
              <a:off x="7585994"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0" name="Oval 1122"/>
            <p:cNvSpPr>
              <a:spLocks noChangeAspect="1" noChangeArrowheads="1"/>
            </p:cNvSpPr>
            <p:nvPr userDrawn="1"/>
          </p:nvSpPr>
          <p:spPr bwMode="auto">
            <a:xfrm>
              <a:off x="769757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1" name="Oval 1123"/>
            <p:cNvSpPr>
              <a:spLocks noChangeAspect="1" noChangeArrowheads="1"/>
            </p:cNvSpPr>
            <p:nvPr userDrawn="1"/>
          </p:nvSpPr>
          <p:spPr bwMode="auto">
            <a:xfrm>
              <a:off x="2753545"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2" name="Oval 1124"/>
            <p:cNvSpPr>
              <a:spLocks noChangeAspect="1" noChangeArrowheads="1"/>
            </p:cNvSpPr>
            <p:nvPr userDrawn="1"/>
          </p:nvSpPr>
          <p:spPr bwMode="auto">
            <a:xfrm>
              <a:off x="286663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3" name="Oval 1125"/>
            <p:cNvSpPr>
              <a:spLocks noChangeAspect="1" noChangeArrowheads="1"/>
            </p:cNvSpPr>
            <p:nvPr userDrawn="1"/>
          </p:nvSpPr>
          <p:spPr bwMode="auto">
            <a:xfrm>
              <a:off x="2978206"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4" name="Oval 1126"/>
            <p:cNvSpPr>
              <a:spLocks noChangeAspect="1" noChangeArrowheads="1"/>
            </p:cNvSpPr>
            <p:nvPr userDrawn="1"/>
          </p:nvSpPr>
          <p:spPr bwMode="auto">
            <a:xfrm>
              <a:off x="3091289"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5" name="Oval 1127"/>
            <p:cNvSpPr>
              <a:spLocks noChangeAspect="1" noChangeArrowheads="1"/>
            </p:cNvSpPr>
            <p:nvPr userDrawn="1"/>
          </p:nvSpPr>
          <p:spPr bwMode="auto">
            <a:xfrm>
              <a:off x="3204373"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6" name="Oval 1128"/>
            <p:cNvSpPr>
              <a:spLocks noChangeAspect="1" noChangeArrowheads="1"/>
            </p:cNvSpPr>
            <p:nvPr userDrawn="1"/>
          </p:nvSpPr>
          <p:spPr bwMode="auto">
            <a:xfrm>
              <a:off x="3315949"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7" name="Oval 1129"/>
            <p:cNvSpPr>
              <a:spLocks noChangeAspect="1" noChangeArrowheads="1"/>
            </p:cNvSpPr>
            <p:nvPr userDrawn="1"/>
          </p:nvSpPr>
          <p:spPr bwMode="auto">
            <a:xfrm>
              <a:off x="466390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8" name="Oval 1130"/>
            <p:cNvSpPr>
              <a:spLocks noChangeAspect="1" noChangeArrowheads="1"/>
            </p:cNvSpPr>
            <p:nvPr userDrawn="1"/>
          </p:nvSpPr>
          <p:spPr bwMode="auto">
            <a:xfrm>
              <a:off x="4776992"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69" name="Oval 1131"/>
            <p:cNvSpPr>
              <a:spLocks noChangeAspect="1" noChangeArrowheads="1"/>
            </p:cNvSpPr>
            <p:nvPr userDrawn="1"/>
          </p:nvSpPr>
          <p:spPr bwMode="auto">
            <a:xfrm>
              <a:off x="4888568"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0" name="Oval 1132"/>
            <p:cNvSpPr>
              <a:spLocks noChangeAspect="1" noChangeArrowheads="1"/>
            </p:cNvSpPr>
            <p:nvPr userDrawn="1"/>
          </p:nvSpPr>
          <p:spPr bwMode="auto">
            <a:xfrm>
              <a:off x="500165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1" name="Oval 1133"/>
            <p:cNvSpPr>
              <a:spLocks noChangeAspect="1" noChangeArrowheads="1"/>
            </p:cNvSpPr>
            <p:nvPr userDrawn="1"/>
          </p:nvSpPr>
          <p:spPr bwMode="auto">
            <a:xfrm>
              <a:off x="511322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2" name="Oval 1134"/>
            <p:cNvSpPr>
              <a:spLocks noChangeAspect="1" noChangeArrowheads="1"/>
            </p:cNvSpPr>
            <p:nvPr userDrawn="1"/>
          </p:nvSpPr>
          <p:spPr bwMode="auto">
            <a:xfrm>
              <a:off x="545097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3" name="Oval 1135"/>
            <p:cNvSpPr>
              <a:spLocks noChangeAspect="1" noChangeArrowheads="1"/>
            </p:cNvSpPr>
            <p:nvPr userDrawn="1"/>
          </p:nvSpPr>
          <p:spPr bwMode="auto">
            <a:xfrm>
              <a:off x="713667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4" name="Oval 1136"/>
            <p:cNvSpPr>
              <a:spLocks noChangeAspect="1" noChangeArrowheads="1"/>
            </p:cNvSpPr>
            <p:nvPr userDrawn="1"/>
          </p:nvSpPr>
          <p:spPr bwMode="auto">
            <a:xfrm>
              <a:off x="724825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5" name="Oval 1137"/>
            <p:cNvSpPr>
              <a:spLocks noChangeAspect="1" noChangeArrowheads="1"/>
            </p:cNvSpPr>
            <p:nvPr userDrawn="1"/>
          </p:nvSpPr>
          <p:spPr bwMode="auto">
            <a:xfrm>
              <a:off x="7361334"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6" name="Oval 1138"/>
            <p:cNvSpPr>
              <a:spLocks noChangeAspect="1" noChangeArrowheads="1"/>
            </p:cNvSpPr>
            <p:nvPr userDrawn="1"/>
          </p:nvSpPr>
          <p:spPr bwMode="auto">
            <a:xfrm>
              <a:off x="7472910"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7" name="Oval 1139"/>
            <p:cNvSpPr>
              <a:spLocks noChangeAspect="1" noChangeArrowheads="1"/>
            </p:cNvSpPr>
            <p:nvPr userDrawn="1"/>
          </p:nvSpPr>
          <p:spPr bwMode="auto">
            <a:xfrm>
              <a:off x="758599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8" name="Oval 1140"/>
            <p:cNvSpPr>
              <a:spLocks noChangeAspect="1" noChangeArrowheads="1"/>
            </p:cNvSpPr>
            <p:nvPr userDrawn="1"/>
          </p:nvSpPr>
          <p:spPr bwMode="auto">
            <a:xfrm>
              <a:off x="769757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79" name="Oval 1141"/>
            <p:cNvSpPr>
              <a:spLocks noChangeAspect="1" noChangeArrowheads="1"/>
            </p:cNvSpPr>
            <p:nvPr userDrawn="1"/>
          </p:nvSpPr>
          <p:spPr bwMode="auto">
            <a:xfrm>
              <a:off x="7810653"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0" name="Oval 1142"/>
            <p:cNvSpPr>
              <a:spLocks noChangeAspect="1" noChangeArrowheads="1"/>
            </p:cNvSpPr>
            <p:nvPr userDrawn="1"/>
          </p:nvSpPr>
          <p:spPr bwMode="auto">
            <a:xfrm>
              <a:off x="264196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1" name="Oval 1143"/>
            <p:cNvSpPr>
              <a:spLocks noChangeAspect="1" noChangeArrowheads="1"/>
            </p:cNvSpPr>
            <p:nvPr userDrawn="1"/>
          </p:nvSpPr>
          <p:spPr bwMode="auto">
            <a:xfrm>
              <a:off x="2753545"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2" name="Oval 1144"/>
            <p:cNvSpPr>
              <a:spLocks noChangeAspect="1" noChangeArrowheads="1"/>
            </p:cNvSpPr>
            <p:nvPr userDrawn="1"/>
          </p:nvSpPr>
          <p:spPr bwMode="auto">
            <a:xfrm>
              <a:off x="286663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3" name="Oval 1145"/>
            <p:cNvSpPr>
              <a:spLocks noChangeAspect="1" noChangeArrowheads="1"/>
            </p:cNvSpPr>
            <p:nvPr userDrawn="1"/>
          </p:nvSpPr>
          <p:spPr bwMode="auto">
            <a:xfrm>
              <a:off x="2978206"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4" name="Oval 1146"/>
            <p:cNvSpPr>
              <a:spLocks noChangeAspect="1" noChangeArrowheads="1"/>
            </p:cNvSpPr>
            <p:nvPr userDrawn="1"/>
          </p:nvSpPr>
          <p:spPr bwMode="auto">
            <a:xfrm>
              <a:off x="309128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5" name="Oval 1147"/>
            <p:cNvSpPr>
              <a:spLocks noChangeAspect="1" noChangeArrowheads="1"/>
            </p:cNvSpPr>
            <p:nvPr userDrawn="1"/>
          </p:nvSpPr>
          <p:spPr bwMode="auto">
            <a:xfrm>
              <a:off x="3204373"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6" name="Oval 1148"/>
            <p:cNvSpPr>
              <a:spLocks noChangeAspect="1" noChangeArrowheads="1"/>
            </p:cNvSpPr>
            <p:nvPr userDrawn="1"/>
          </p:nvSpPr>
          <p:spPr bwMode="auto">
            <a:xfrm>
              <a:off x="466390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7" name="Oval 1149"/>
            <p:cNvSpPr>
              <a:spLocks noChangeAspect="1" noChangeArrowheads="1"/>
            </p:cNvSpPr>
            <p:nvPr userDrawn="1"/>
          </p:nvSpPr>
          <p:spPr bwMode="auto">
            <a:xfrm>
              <a:off x="4776992"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8" name="Oval 1150"/>
            <p:cNvSpPr>
              <a:spLocks noChangeAspect="1" noChangeArrowheads="1"/>
            </p:cNvSpPr>
            <p:nvPr userDrawn="1"/>
          </p:nvSpPr>
          <p:spPr bwMode="auto">
            <a:xfrm>
              <a:off x="4888568"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89" name="Oval 1151"/>
            <p:cNvSpPr>
              <a:spLocks noChangeAspect="1" noChangeArrowheads="1"/>
            </p:cNvSpPr>
            <p:nvPr userDrawn="1"/>
          </p:nvSpPr>
          <p:spPr bwMode="auto">
            <a:xfrm>
              <a:off x="500165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0" name="Oval 1152"/>
            <p:cNvSpPr>
              <a:spLocks noChangeAspect="1" noChangeArrowheads="1"/>
            </p:cNvSpPr>
            <p:nvPr userDrawn="1"/>
          </p:nvSpPr>
          <p:spPr bwMode="auto">
            <a:xfrm>
              <a:off x="511322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1" name="Oval 1153"/>
            <p:cNvSpPr>
              <a:spLocks noChangeAspect="1" noChangeArrowheads="1"/>
            </p:cNvSpPr>
            <p:nvPr userDrawn="1"/>
          </p:nvSpPr>
          <p:spPr bwMode="auto">
            <a:xfrm>
              <a:off x="545097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2" name="Oval 1154"/>
            <p:cNvSpPr>
              <a:spLocks noChangeAspect="1" noChangeArrowheads="1"/>
            </p:cNvSpPr>
            <p:nvPr userDrawn="1"/>
          </p:nvSpPr>
          <p:spPr bwMode="auto">
            <a:xfrm>
              <a:off x="702359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3" name="Oval 1155"/>
            <p:cNvSpPr>
              <a:spLocks noChangeAspect="1" noChangeArrowheads="1"/>
            </p:cNvSpPr>
            <p:nvPr userDrawn="1"/>
          </p:nvSpPr>
          <p:spPr bwMode="auto">
            <a:xfrm>
              <a:off x="713667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4" name="Oval 1156"/>
            <p:cNvSpPr>
              <a:spLocks noChangeAspect="1" noChangeArrowheads="1"/>
            </p:cNvSpPr>
            <p:nvPr userDrawn="1"/>
          </p:nvSpPr>
          <p:spPr bwMode="auto">
            <a:xfrm>
              <a:off x="724825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5" name="Oval 1157"/>
            <p:cNvSpPr>
              <a:spLocks noChangeAspect="1" noChangeArrowheads="1"/>
            </p:cNvSpPr>
            <p:nvPr userDrawn="1"/>
          </p:nvSpPr>
          <p:spPr bwMode="auto">
            <a:xfrm>
              <a:off x="7361334"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6" name="Oval 1158"/>
            <p:cNvSpPr>
              <a:spLocks noChangeAspect="1" noChangeArrowheads="1"/>
            </p:cNvSpPr>
            <p:nvPr userDrawn="1"/>
          </p:nvSpPr>
          <p:spPr bwMode="auto">
            <a:xfrm>
              <a:off x="747291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7" name="Oval 1159"/>
            <p:cNvSpPr>
              <a:spLocks noChangeAspect="1" noChangeArrowheads="1"/>
            </p:cNvSpPr>
            <p:nvPr userDrawn="1"/>
          </p:nvSpPr>
          <p:spPr bwMode="auto">
            <a:xfrm>
              <a:off x="758599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8" name="Oval 1160"/>
            <p:cNvSpPr>
              <a:spLocks noChangeAspect="1" noChangeArrowheads="1"/>
            </p:cNvSpPr>
            <p:nvPr userDrawn="1"/>
          </p:nvSpPr>
          <p:spPr bwMode="auto">
            <a:xfrm>
              <a:off x="769757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199" name="Oval 1161"/>
            <p:cNvSpPr>
              <a:spLocks noChangeAspect="1" noChangeArrowheads="1"/>
            </p:cNvSpPr>
            <p:nvPr userDrawn="1"/>
          </p:nvSpPr>
          <p:spPr bwMode="auto">
            <a:xfrm>
              <a:off x="7810653"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0" name="Oval 1162"/>
            <p:cNvSpPr>
              <a:spLocks noChangeAspect="1" noChangeArrowheads="1"/>
            </p:cNvSpPr>
            <p:nvPr userDrawn="1"/>
          </p:nvSpPr>
          <p:spPr bwMode="auto">
            <a:xfrm>
              <a:off x="792222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1" name="Oval 1163"/>
            <p:cNvSpPr>
              <a:spLocks noChangeAspect="1" noChangeArrowheads="1"/>
            </p:cNvSpPr>
            <p:nvPr userDrawn="1"/>
          </p:nvSpPr>
          <p:spPr bwMode="auto">
            <a:xfrm>
              <a:off x="264196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2" name="Oval 1164"/>
            <p:cNvSpPr>
              <a:spLocks noChangeAspect="1" noChangeArrowheads="1"/>
            </p:cNvSpPr>
            <p:nvPr userDrawn="1"/>
          </p:nvSpPr>
          <p:spPr bwMode="auto">
            <a:xfrm>
              <a:off x="2753545"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3" name="Oval 1165"/>
            <p:cNvSpPr>
              <a:spLocks noChangeAspect="1" noChangeArrowheads="1"/>
            </p:cNvSpPr>
            <p:nvPr userDrawn="1"/>
          </p:nvSpPr>
          <p:spPr bwMode="auto">
            <a:xfrm>
              <a:off x="286663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4" name="Oval 1166"/>
            <p:cNvSpPr>
              <a:spLocks noChangeAspect="1" noChangeArrowheads="1"/>
            </p:cNvSpPr>
            <p:nvPr userDrawn="1"/>
          </p:nvSpPr>
          <p:spPr bwMode="auto">
            <a:xfrm>
              <a:off x="2978206"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5" name="Oval 1167"/>
            <p:cNvSpPr>
              <a:spLocks noChangeAspect="1" noChangeArrowheads="1"/>
            </p:cNvSpPr>
            <p:nvPr userDrawn="1"/>
          </p:nvSpPr>
          <p:spPr bwMode="auto">
            <a:xfrm>
              <a:off x="309128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6" name="Oval 1168"/>
            <p:cNvSpPr>
              <a:spLocks noChangeAspect="1" noChangeArrowheads="1"/>
            </p:cNvSpPr>
            <p:nvPr userDrawn="1"/>
          </p:nvSpPr>
          <p:spPr bwMode="auto">
            <a:xfrm>
              <a:off x="4663908"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7" name="Oval 1169"/>
            <p:cNvSpPr>
              <a:spLocks noChangeAspect="1" noChangeArrowheads="1"/>
            </p:cNvSpPr>
            <p:nvPr userDrawn="1"/>
          </p:nvSpPr>
          <p:spPr bwMode="auto">
            <a:xfrm>
              <a:off x="4776992"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8" name="Oval 1170"/>
            <p:cNvSpPr>
              <a:spLocks noChangeAspect="1" noChangeArrowheads="1"/>
            </p:cNvSpPr>
            <p:nvPr userDrawn="1"/>
          </p:nvSpPr>
          <p:spPr bwMode="auto">
            <a:xfrm>
              <a:off x="4888568"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09" name="Oval 1171"/>
            <p:cNvSpPr>
              <a:spLocks noChangeAspect="1" noChangeArrowheads="1"/>
            </p:cNvSpPr>
            <p:nvPr userDrawn="1"/>
          </p:nvSpPr>
          <p:spPr bwMode="auto">
            <a:xfrm>
              <a:off x="5001652"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0" name="Oval 1172"/>
            <p:cNvSpPr>
              <a:spLocks noChangeAspect="1" noChangeArrowheads="1"/>
            </p:cNvSpPr>
            <p:nvPr userDrawn="1"/>
          </p:nvSpPr>
          <p:spPr bwMode="auto">
            <a:xfrm>
              <a:off x="702359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1" name="Oval 1173"/>
            <p:cNvSpPr>
              <a:spLocks noChangeAspect="1" noChangeArrowheads="1"/>
            </p:cNvSpPr>
            <p:nvPr userDrawn="1"/>
          </p:nvSpPr>
          <p:spPr bwMode="auto">
            <a:xfrm>
              <a:off x="713667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2" name="Oval 1174"/>
            <p:cNvSpPr>
              <a:spLocks noChangeAspect="1" noChangeArrowheads="1"/>
            </p:cNvSpPr>
            <p:nvPr userDrawn="1"/>
          </p:nvSpPr>
          <p:spPr bwMode="auto">
            <a:xfrm>
              <a:off x="724825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3" name="Oval 1175"/>
            <p:cNvSpPr>
              <a:spLocks noChangeAspect="1" noChangeArrowheads="1"/>
            </p:cNvSpPr>
            <p:nvPr userDrawn="1"/>
          </p:nvSpPr>
          <p:spPr bwMode="auto">
            <a:xfrm>
              <a:off x="7361334"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4" name="Oval 1176"/>
            <p:cNvSpPr>
              <a:spLocks noChangeAspect="1" noChangeArrowheads="1"/>
            </p:cNvSpPr>
            <p:nvPr userDrawn="1"/>
          </p:nvSpPr>
          <p:spPr bwMode="auto">
            <a:xfrm>
              <a:off x="747291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5" name="Oval 1177"/>
            <p:cNvSpPr>
              <a:spLocks noChangeAspect="1" noChangeArrowheads="1"/>
            </p:cNvSpPr>
            <p:nvPr userDrawn="1"/>
          </p:nvSpPr>
          <p:spPr bwMode="auto">
            <a:xfrm>
              <a:off x="758599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6" name="Oval 1178"/>
            <p:cNvSpPr>
              <a:spLocks noChangeAspect="1" noChangeArrowheads="1"/>
            </p:cNvSpPr>
            <p:nvPr userDrawn="1"/>
          </p:nvSpPr>
          <p:spPr bwMode="auto">
            <a:xfrm>
              <a:off x="769757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7" name="Oval 1179"/>
            <p:cNvSpPr>
              <a:spLocks noChangeAspect="1" noChangeArrowheads="1"/>
            </p:cNvSpPr>
            <p:nvPr userDrawn="1"/>
          </p:nvSpPr>
          <p:spPr bwMode="auto">
            <a:xfrm>
              <a:off x="7810653"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18" name="Oval 1180"/>
            <p:cNvSpPr>
              <a:spLocks noChangeAspect="1" noChangeArrowheads="1"/>
            </p:cNvSpPr>
            <p:nvPr userDrawn="1"/>
          </p:nvSpPr>
          <p:spPr bwMode="auto">
            <a:xfrm>
              <a:off x="7922229" y="4875977"/>
              <a:ext cx="85944" cy="85943"/>
            </a:xfrm>
            <a:prstGeom prst="ellipse">
              <a:avLst/>
            </a:prstGeom>
            <a:grpFill/>
            <a:ln>
              <a:noFill/>
            </a:ln>
            <a:effectLst/>
          </p:spPr>
          <p:txBody>
            <a:bodyPr wrap="none" anchor="ctr"/>
            <a:lstStyle/>
            <a:p>
              <a:pPr defTabSz="1218987"/>
              <a:endParaRPr lang="en-US" sz="2400">
                <a:solidFill>
                  <a:srgbClr val="292929"/>
                </a:solidFill>
              </a:endParaRPr>
            </a:p>
          </p:txBody>
        </p:sp>
        <p:sp>
          <p:nvSpPr>
            <p:cNvPr id="1219" name="Oval 1181"/>
            <p:cNvSpPr>
              <a:spLocks noChangeAspect="1" noChangeArrowheads="1"/>
            </p:cNvSpPr>
            <p:nvPr userDrawn="1"/>
          </p:nvSpPr>
          <p:spPr bwMode="auto">
            <a:xfrm>
              <a:off x="264196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0" name="Oval 1182"/>
            <p:cNvSpPr>
              <a:spLocks noChangeAspect="1" noChangeArrowheads="1"/>
            </p:cNvSpPr>
            <p:nvPr userDrawn="1"/>
          </p:nvSpPr>
          <p:spPr bwMode="auto">
            <a:xfrm>
              <a:off x="2753545"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1" name="Oval 1183"/>
            <p:cNvSpPr>
              <a:spLocks noChangeAspect="1" noChangeArrowheads="1"/>
            </p:cNvSpPr>
            <p:nvPr userDrawn="1"/>
          </p:nvSpPr>
          <p:spPr bwMode="auto">
            <a:xfrm>
              <a:off x="286663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2" name="Oval 1184"/>
            <p:cNvSpPr>
              <a:spLocks noChangeAspect="1" noChangeArrowheads="1"/>
            </p:cNvSpPr>
            <p:nvPr userDrawn="1"/>
          </p:nvSpPr>
          <p:spPr bwMode="auto">
            <a:xfrm>
              <a:off x="2978206"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3" name="Oval 1185"/>
            <p:cNvSpPr>
              <a:spLocks noChangeAspect="1" noChangeArrowheads="1"/>
            </p:cNvSpPr>
            <p:nvPr userDrawn="1"/>
          </p:nvSpPr>
          <p:spPr bwMode="auto">
            <a:xfrm>
              <a:off x="309128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4" name="Oval 1186"/>
            <p:cNvSpPr>
              <a:spLocks noChangeAspect="1" noChangeArrowheads="1"/>
            </p:cNvSpPr>
            <p:nvPr userDrawn="1"/>
          </p:nvSpPr>
          <p:spPr bwMode="auto">
            <a:xfrm>
              <a:off x="4776992"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5" name="Oval 1187"/>
            <p:cNvSpPr>
              <a:spLocks noChangeAspect="1" noChangeArrowheads="1"/>
            </p:cNvSpPr>
            <p:nvPr userDrawn="1"/>
          </p:nvSpPr>
          <p:spPr bwMode="auto">
            <a:xfrm>
              <a:off x="4888568"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6" name="Oval 1188"/>
            <p:cNvSpPr>
              <a:spLocks noChangeAspect="1" noChangeArrowheads="1"/>
            </p:cNvSpPr>
            <p:nvPr userDrawn="1"/>
          </p:nvSpPr>
          <p:spPr bwMode="auto">
            <a:xfrm>
              <a:off x="5001652"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7" name="Oval 1189"/>
            <p:cNvSpPr>
              <a:spLocks noChangeAspect="1" noChangeArrowheads="1"/>
            </p:cNvSpPr>
            <p:nvPr userDrawn="1"/>
          </p:nvSpPr>
          <p:spPr bwMode="auto">
            <a:xfrm>
              <a:off x="702359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8" name="Oval 1190"/>
            <p:cNvSpPr>
              <a:spLocks noChangeAspect="1" noChangeArrowheads="1"/>
            </p:cNvSpPr>
            <p:nvPr userDrawn="1"/>
          </p:nvSpPr>
          <p:spPr bwMode="auto">
            <a:xfrm>
              <a:off x="713667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29" name="Oval 1191"/>
            <p:cNvSpPr>
              <a:spLocks noChangeAspect="1" noChangeArrowheads="1"/>
            </p:cNvSpPr>
            <p:nvPr userDrawn="1"/>
          </p:nvSpPr>
          <p:spPr bwMode="auto">
            <a:xfrm>
              <a:off x="747291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0" name="Oval 1192"/>
            <p:cNvSpPr>
              <a:spLocks noChangeAspect="1" noChangeArrowheads="1"/>
            </p:cNvSpPr>
            <p:nvPr userDrawn="1"/>
          </p:nvSpPr>
          <p:spPr bwMode="auto">
            <a:xfrm>
              <a:off x="758599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1" name="Oval 1193"/>
            <p:cNvSpPr>
              <a:spLocks noChangeAspect="1" noChangeArrowheads="1"/>
            </p:cNvSpPr>
            <p:nvPr userDrawn="1"/>
          </p:nvSpPr>
          <p:spPr bwMode="auto">
            <a:xfrm>
              <a:off x="769757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2" name="Oval 1194"/>
            <p:cNvSpPr>
              <a:spLocks noChangeAspect="1" noChangeArrowheads="1"/>
            </p:cNvSpPr>
            <p:nvPr userDrawn="1"/>
          </p:nvSpPr>
          <p:spPr bwMode="auto">
            <a:xfrm>
              <a:off x="7810653"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3" name="Oval 1195"/>
            <p:cNvSpPr>
              <a:spLocks noChangeAspect="1" noChangeArrowheads="1"/>
            </p:cNvSpPr>
            <p:nvPr userDrawn="1"/>
          </p:nvSpPr>
          <p:spPr bwMode="auto">
            <a:xfrm>
              <a:off x="2641969"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4" name="Oval 1196"/>
            <p:cNvSpPr>
              <a:spLocks noChangeAspect="1" noChangeArrowheads="1"/>
            </p:cNvSpPr>
            <p:nvPr userDrawn="1"/>
          </p:nvSpPr>
          <p:spPr bwMode="auto">
            <a:xfrm>
              <a:off x="2753545"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5" name="Oval 1197"/>
            <p:cNvSpPr>
              <a:spLocks noChangeAspect="1" noChangeArrowheads="1"/>
            </p:cNvSpPr>
            <p:nvPr userDrawn="1"/>
          </p:nvSpPr>
          <p:spPr bwMode="auto">
            <a:xfrm>
              <a:off x="286663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6" name="Oval 1198"/>
            <p:cNvSpPr>
              <a:spLocks noChangeAspect="1" noChangeArrowheads="1"/>
            </p:cNvSpPr>
            <p:nvPr userDrawn="1"/>
          </p:nvSpPr>
          <p:spPr bwMode="auto">
            <a:xfrm>
              <a:off x="2978206"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7" name="Oval 1199"/>
            <p:cNvSpPr>
              <a:spLocks noChangeAspect="1" noChangeArrowheads="1"/>
            </p:cNvSpPr>
            <p:nvPr userDrawn="1"/>
          </p:nvSpPr>
          <p:spPr bwMode="auto">
            <a:xfrm>
              <a:off x="4776992"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8" name="Oval 1200"/>
            <p:cNvSpPr>
              <a:spLocks noChangeAspect="1" noChangeArrowheads="1"/>
            </p:cNvSpPr>
            <p:nvPr userDrawn="1"/>
          </p:nvSpPr>
          <p:spPr bwMode="auto">
            <a:xfrm>
              <a:off x="7585994"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39" name="Oval 1201"/>
            <p:cNvSpPr>
              <a:spLocks noChangeAspect="1" noChangeArrowheads="1"/>
            </p:cNvSpPr>
            <p:nvPr userDrawn="1"/>
          </p:nvSpPr>
          <p:spPr bwMode="auto">
            <a:xfrm>
              <a:off x="769757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0" name="Oval 1202"/>
            <p:cNvSpPr>
              <a:spLocks noChangeAspect="1" noChangeArrowheads="1"/>
            </p:cNvSpPr>
            <p:nvPr userDrawn="1"/>
          </p:nvSpPr>
          <p:spPr bwMode="auto">
            <a:xfrm>
              <a:off x="7810653"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1" name="Oval 1203"/>
            <p:cNvSpPr>
              <a:spLocks noChangeAspect="1" noChangeArrowheads="1"/>
            </p:cNvSpPr>
            <p:nvPr userDrawn="1"/>
          </p:nvSpPr>
          <p:spPr bwMode="auto">
            <a:xfrm>
              <a:off x="8484633"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2" name="Oval 1204"/>
            <p:cNvSpPr>
              <a:spLocks noChangeAspect="1" noChangeArrowheads="1"/>
            </p:cNvSpPr>
            <p:nvPr userDrawn="1"/>
          </p:nvSpPr>
          <p:spPr bwMode="auto">
            <a:xfrm>
              <a:off x="2641969"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3" name="Oval 1205"/>
            <p:cNvSpPr>
              <a:spLocks noChangeAspect="1" noChangeArrowheads="1"/>
            </p:cNvSpPr>
            <p:nvPr userDrawn="1"/>
          </p:nvSpPr>
          <p:spPr bwMode="auto">
            <a:xfrm>
              <a:off x="2753545"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4" name="Oval 1206"/>
            <p:cNvSpPr>
              <a:spLocks noChangeAspect="1" noChangeArrowheads="1"/>
            </p:cNvSpPr>
            <p:nvPr userDrawn="1"/>
          </p:nvSpPr>
          <p:spPr bwMode="auto">
            <a:xfrm>
              <a:off x="286663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5" name="Oval 1207"/>
            <p:cNvSpPr>
              <a:spLocks noChangeAspect="1" noChangeArrowheads="1"/>
            </p:cNvSpPr>
            <p:nvPr userDrawn="1"/>
          </p:nvSpPr>
          <p:spPr bwMode="auto">
            <a:xfrm>
              <a:off x="769757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6" name="Oval 1208"/>
            <p:cNvSpPr>
              <a:spLocks noChangeAspect="1" noChangeArrowheads="1"/>
            </p:cNvSpPr>
            <p:nvPr userDrawn="1"/>
          </p:nvSpPr>
          <p:spPr bwMode="auto">
            <a:xfrm>
              <a:off x="7810653"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7" name="Oval 1209"/>
            <p:cNvSpPr>
              <a:spLocks noChangeAspect="1" noChangeArrowheads="1"/>
            </p:cNvSpPr>
            <p:nvPr userDrawn="1"/>
          </p:nvSpPr>
          <p:spPr bwMode="auto">
            <a:xfrm>
              <a:off x="8484633"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8" name="Oval 1210"/>
            <p:cNvSpPr>
              <a:spLocks noChangeAspect="1" noChangeArrowheads="1"/>
            </p:cNvSpPr>
            <p:nvPr userDrawn="1"/>
          </p:nvSpPr>
          <p:spPr bwMode="auto">
            <a:xfrm>
              <a:off x="264196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49" name="Oval 1211"/>
            <p:cNvSpPr>
              <a:spLocks noChangeAspect="1" noChangeArrowheads="1"/>
            </p:cNvSpPr>
            <p:nvPr userDrawn="1"/>
          </p:nvSpPr>
          <p:spPr bwMode="auto">
            <a:xfrm>
              <a:off x="2753545"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0" name="Oval 1212"/>
            <p:cNvSpPr>
              <a:spLocks noChangeAspect="1" noChangeArrowheads="1"/>
            </p:cNvSpPr>
            <p:nvPr userDrawn="1"/>
          </p:nvSpPr>
          <p:spPr bwMode="auto">
            <a:xfrm>
              <a:off x="7810653"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1" name="Oval 1213"/>
            <p:cNvSpPr>
              <a:spLocks noChangeAspect="1" noChangeArrowheads="1"/>
            </p:cNvSpPr>
            <p:nvPr userDrawn="1"/>
          </p:nvSpPr>
          <p:spPr bwMode="auto">
            <a:xfrm>
              <a:off x="837154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2" name="Oval 1214"/>
            <p:cNvSpPr>
              <a:spLocks noChangeAspect="1" noChangeArrowheads="1"/>
            </p:cNvSpPr>
            <p:nvPr userDrawn="1"/>
          </p:nvSpPr>
          <p:spPr bwMode="auto">
            <a:xfrm>
              <a:off x="2641969"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3" name="Oval 1215"/>
            <p:cNvSpPr>
              <a:spLocks noChangeAspect="1" noChangeArrowheads="1"/>
            </p:cNvSpPr>
            <p:nvPr userDrawn="1"/>
          </p:nvSpPr>
          <p:spPr bwMode="auto">
            <a:xfrm>
              <a:off x="2753545"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4" name="Oval 1216"/>
            <p:cNvSpPr>
              <a:spLocks noChangeAspect="1" noChangeArrowheads="1"/>
            </p:cNvSpPr>
            <p:nvPr userDrawn="1"/>
          </p:nvSpPr>
          <p:spPr bwMode="auto">
            <a:xfrm>
              <a:off x="8259973"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5" name="Oval 1217"/>
            <p:cNvSpPr>
              <a:spLocks noChangeAspect="1" noChangeArrowheads="1"/>
            </p:cNvSpPr>
            <p:nvPr userDrawn="1"/>
          </p:nvSpPr>
          <p:spPr bwMode="auto">
            <a:xfrm>
              <a:off x="2641969"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6" name="Oval 1218"/>
            <p:cNvSpPr>
              <a:spLocks noChangeAspect="1" noChangeArrowheads="1"/>
            </p:cNvSpPr>
            <p:nvPr userDrawn="1"/>
          </p:nvSpPr>
          <p:spPr bwMode="auto">
            <a:xfrm>
              <a:off x="2753545"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7" name="Oval 1219"/>
            <p:cNvSpPr>
              <a:spLocks noChangeAspect="1" noChangeArrowheads="1"/>
            </p:cNvSpPr>
            <p:nvPr userDrawn="1"/>
          </p:nvSpPr>
          <p:spPr bwMode="auto">
            <a:xfrm>
              <a:off x="2641969" y="560122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8" name="Oval 1220"/>
            <p:cNvSpPr>
              <a:spLocks noChangeAspect="1" noChangeArrowheads="1"/>
            </p:cNvSpPr>
            <p:nvPr userDrawn="1"/>
          </p:nvSpPr>
          <p:spPr bwMode="auto">
            <a:xfrm>
              <a:off x="2641969"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59" name="Oval 1221"/>
            <p:cNvSpPr>
              <a:spLocks noChangeAspect="1" noChangeArrowheads="1"/>
            </p:cNvSpPr>
            <p:nvPr userDrawn="1"/>
          </p:nvSpPr>
          <p:spPr bwMode="auto">
            <a:xfrm>
              <a:off x="2753545"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60" name="Oval 1222"/>
            <p:cNvSpPr>
              <a:spLocks noChangeAspect="1" noChangeArrowheads="1"/>
            </p:cNvSpPr>
            <p:nvPr userDrawn="1"/>
          </p:nvSpPr>
          <p:spPr bwMode="auto">
            <a:xfrm>
              <a:off x="4103013"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sp>
          <p:nvSpPr>
            <p:cNvPr id="1261" name="Oval 1223"/>
            <p:cNvSpPr>
              <a:spLocks noChangeAspect="1" noChangeArrowheads="1"/>
            </p:cNvSpPr>
            <p:nvPr userDrawn="1"/>
          </p:nvSpPr>
          <p:spPr bwMode="auto">
            <a:xfrm>
              <a:off x="4214589"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987"/>
              <a:endParaRPr lang="en-US" sz="2400">
                <a:solidFill>
                  <a:srgbClr val="292929"/>
                </a:solidFill>
              </a:endParaRPr>
            </a:p>
          </p:txBody>
        </p:sp>
      </p:grpSp>
      <p:sp>
        <p:nvSpPr>
          <p:cNvPr id="1315" name="Oval 1314"/>
          <p:cNvSpPr/>
          <p:nvPr/>
        </p:nvSpPr>
        <p:spPr bwMode="auto">
          <a:xfrm>
            <a:off x="2181942" y="294290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19" name="Oval 1318"/>
          <p:cNvSpPr/>
          <p:nvPr/>
        </p:nvSpPr>
        <p:spPr bwMode="auto">
          <a:xfrm>
            <a:off x="1154552" y="305063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20" name="Oval 1319"/>
          <p:cNvSpPr/>
          <p:nvPr/>
        </p:nvSpPr>
        <p:spPr bwMode="auto">
          <a:xfrm>
            <a:off x="2045302" y="325558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21" name="Oval 1320"/>
          <p:cNvSpPr/>
          <p:nvPr/>
        </p:nvSpPr>
        <p:spPr bwMode="auto">
          <a:xfrm>
            <a:off x="2360612" y="281940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22" name="Oval 1321"/>
          <p:cNvSpPr/>
          <p:nvPr/>
        </p:nvSpPr>
        <p:spPr bwMode="auto">
          <a:xfrm>
            <a:off x="1065212" y="259080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23" name="Oval 1322"/>
          <p:cNvSpPr/>
          <p:nvPr/>
        </p:nvSpPr>
        <p:spPr bwMode="auto">
          <a:xfrm>
            <a:off x="4722812" y="236220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25" name="Oval 1324"/>
          <p:cNvSpPr/>
          <p:nvPr/>
        </p:nvSpPr>
        <p:spPr bwMode="auto">
          <a:xfrm>
            <a:off x="3863592" y="265386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26" name="Oval 1325"/>
          <p:cNvSpPr/>
          <p:nvPr/>
        </p:nvSpPr>
        <p:spPr bwMode="auto">
          <a:xfrm>
            <a:off x="4199922" y="226498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27" name="Oval 1326"/>
          <p:cNvSpPr/>
          <p:nvPr/>
        </p:nvSpPr>
        <p:spPr bwMode="auto">
          <a:xfrm>
            <a:off x="4320792" y="264598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28" name="Oval 1327"/>
          <p:cNvSpPr/>
          <p:nvPr/>
        </p:nvSpPr>
        <p:spPr bwMode="auto">
          <a:xfrm>
            <a:off x="4192042" y="274320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29" name="Oval 1328"/>
          <p:cNvSpPr/>
          <p:nvPr/>
        </p:nvSpPr>
        <p:spPr bwMode="auto">
          <a:xfrm>
            <a:off x="2921159" y="4472618"/>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30" name="Oval 1329"/>
          <p:cNvSpPr/>
          <p:nvPr/>
        </p:nvSpPr>
        <p:spPr bwMode="auto">
          <a:xfrm>
            <a:off x="6485922" y="333178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31" name="Oval 1330"/>
          <p:cNvSpPr/>
          <p:nvPr/>
        </p:nvSpPr>
        <p:spPr bwMode="auto">
          <a:xfrm>
            <a:off x="6780212" y="297180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32" name="Oval 1331"/>
          <p:cNvSpPr/>
          <p:nvPr/>
        </p:nvSpPr>
        <p:spPr bwMode="auto">
          <a:xfrm>
            <a:off x="6246812" y="411480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33" name="Oval 1332"/>
          <p:cNvSpPr/>
          <p:nvPr/>
        </p:nvSpPr>
        <p:spPr bwMode="auto">
          <a:xfrm>
            <a:off x="7261062" y="495563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34" name="Oval 1333"/>
          <p:cNvSpPr/>
          <p:nvPr/>
        </p:nvSpPr>
        <p:spPr bwMode="auto">
          <a:xfrm>
            <a:off x="7008812" y="285093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35" name="Oval 1334"/>
          <p:cNvSpPr/>
          <p:nvPr/>
        </p:nvSpPr>
        <p:spPr bwMode="auto">
          <a:xfrm>
            <a:off x="7063992" y="302698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36" name="Oval 1335"/>
          <p:cNvSpPr/>
          <p:nvPr/>
        </p:nvSpPr>
        <p:spPr bwMode="auto">
          <a:xfrm>
            <a:off x="5059142" y="3308130"/>
            <a:ext cx="312515" cy="312515"/>
          </a:xfrm>
          <a:prstGeom prst="ellipse">
            <a:avLst/>
          </a:prstGeom>
          <a:solidFill>
            <a:srgbClr val="92D050">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nvGrpSpPr>
          <p:cNvPr id="10" name="Group 9"/>
          <p:cNvGrpSpPr/>
          <p:nvPr/>
        </p:nvGrpSpPr>
        <p:grpSpPr>
          <a:xfrm>
            <a:off x="1121929" y="2421237"/>
            <a:ext cx="5795198" cy="1907465"/>
            <a:chOff x="1067332" y="2443650"/>
            <a:chExt cx="5795198" cy="1907465"/>
          </a:xfrm>
        </p:grpSpPr>
        <p:sp>
          <p:nvSpPr>
            <p:cNvPr id="1269" name="Oval 1268"/>
            <p:cNvSpPr/>
            <p:nvPr/>
          </p:nvSpPr>
          <p:spPr bwMode="auto">
            <a:xfrm>
              <a:off x="1067332" y="2748760"/>
              <a:ext cx="312515" cy="312515"/>
            </a:xfrm>
            <a:prstGeom prst="ellipse">
              <a:avLst/>
            </a:prstGeom>
            <a:solidFill>
              <a:srgbClr val="00AEEF">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265" name="Oval 1264"/>
            <p:cNvSpPr/>
            <p:nvPr/>
          </p:nvSpPr>
          <p:spPr bwMode="auto">
            <a:xfrm>
              <a:off x="2239742" y="2864070"/>
              <a:ext cx="312515" cy="312515"/>
            </a:xfrm>
            <a:prstGeom prst="ellipse">
              <a:avLst/>
            </a:prstGeom>
            <a:solidFill>
              <a:srgbClr val="00AEEF">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270" name="Oval 1269"/>
            <p:cNvSpPr/>
            <p:nvPr/>
          </p:nvSpPr>
          <p:spPr bwMode="auto">
            <a:xfrm>
              <a:off x="1901814" y="2590206"/>
              <a:ext cx="312515" cy="312515"/>
            </a:xfrm>
            <a:prstGeom prst="ellipse">
              <a:avLst/>
            </a:prstGeom>
            <a:solidFill>
              <a:srgbClr val="00AEEF">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271" name="Oval 1270"/>
            <p:cNvSpPr/>
            <p:nvPr/>
          </p:nvSpPr>
          <p:spPr bwMode="auto">
            <a:xfrm>
              <a:off x="1614712" y="3172729"/>
              <a:ext cx="312515" cy="312515"/>
            </a:xfrm>
            <a:prstGeom prst="ellipse">
              <a:avLst/>
            </a:prstGeom>
            <a:solidFill>
              <a:srgbClr val="00AEEF">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273" name="Oval 1272"/>
            <p:cNvSpPr/>
            <p:nvPr/>
          </p:nvSpPr>
          <p:spPr bwMode="auto">
            <a:xfrm>
              <a:off x="3982820" y="2466847"/>
              <a:ext cx="312515" cy="312515"/>
            </a:xfrm>
            <a:prstGeom prst="ellipse">
              <a:avLst/>
            </a:prstGeom>
            <a:solidFill>
              <a:srgbClr val="00AEEF">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09" name="Oval 1308"/>
            <p:cNvSpPr/>
            <p:nvPr/>
          </p:nvSpPr>
          <p:spPr bwMode="auto">
            <a:xfrm>
              <a:off x="3649160" y="2443650"/>
              <a:ext cx="312515" cy="312515"/>
            </a:xfrm>
            <a:prstGeom prst="ellipse">
              <a:avLst/>
            </a:prstGeom>
            <a:solidFill>
              <a:srgbClr val="00AEEF">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10" name="Oval 1309"/>
            <p:cNvSpPr/>
            <p:nvPr/>
          </p:nvSpPr>
          <p:spPr bwMode="auto">
            <a:xfrm>
              <a:off x="6550015" y="3350006"/>
              <a:ext cx="312515" cy="312515"/>
            </a:xfrm>
            <a:prstGeom prst="ellipse">
              <a:avLst/>
            </a:prstGeom>
            <a:solidFill>
              <a:srgbClr val="00AEEF">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sp>
          <p:nvSpPr>
            <p:cNvPr id="1311" name="Oval 1310"/>
            <p:cNvSpPr/>
            <p:nvPr/>
          </p:nvSpPr>
          <p:spPr bwMode="auto">
            <a:xfrm>
              <a:off x="6139082" y="4038600"/>
              <a:ext cx="312515" cy="312515"/>
            </a:xfrm>
            <a:prstGeom prst="ellipse">
              <a:avLst/>
            </a:prstGeom>
            <a:solidFill>
              <a:srgbClr val="00AEEF">
                <a:alpha val="60000"/>
              </a:srgb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a:solidFill>
                  <a:srgbClr val="FFFFFF"/>
                </a:solidFill>
              </a:endParaRPr>
            </a:p>
          </p:txBody>
        </p:sp>
      </p:grpSp>
    </p:spTree>
    <p:extLst>
      <p:ext uri="{BB962C8B-B14F-4D97-AF65-F5344CB8AC3E}">
        <p14:creationId xmlns:p14="http://schemas.microsoft.com/office/powerpoint/2010/main" val="336233255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315"/>
                                        </p:tgtEl>
                                        <p:attrNameLst>
                                          <p:attrName>style.visibility</p:attrName>
                                        </p:attrNameLst>
                                      </p:cBhvr>
                                      <p:to>
                                        <p:strVal val="visible"/>
                                      </p:to>
                                    </p:set>
                                    <p:animEffect transition="in" filter="fade">
                                      <p:cBhvr>
                                        <p:cTn id="19" dur="250"/>
                                        <p:tgtEl>
                                          <p:spTgt spid="1315"/>
                                        </p:tgtEl>
                                      </p:cBhvr>
                                    </p:animEffect>
                                  </p:childTnLst>
                                </p:cTn>
                              </p:par>
                              <p:par>
                                <p:cTn id="20" presetID="10" presetClass="entr" presetSubtype="0" fill="hold" grpId="0" nodeType="withEffect">
                                  <p:stCondLst>
                                    <p:cond delay="350"/>
                                  </p:stCondLst>
                                  <p:childTnLst>
                                    <p:set>
                                      <p:cBhvr>
                                        <p:cTn id="21" dur="1" fill="hold">
                                          <p:stCondLst>
                                            <p:cond delay="0"/>
                                          </p:stCondLst>
                                        </p:cTn>
                                        <p:tgtEl>
                                          <p:spTgt spid="1319"/>
                                        </p:tgtEl>
                                        <p:attrNameLst>
                                          <p:attrName>style.visibility</p:attrName>
                                        </p:attrNameLst>
                                      </p:cBhvr>
                                      <p:to>
                                        <p:strVal val="visible"/>
                                      </p:to>
                                    </p:set>
                                    <p:animEffect transition="in" filter="fade">
                                      <p:cBhvr>
                                        <p:cTn id="22" dur="250"/>
                                        <p:tgtEl>
                                          <p:spTgt spid="1319"/>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1320"/>
                                        </p:tgtEl>
                                        <p:attrNameLst>
                                          <p:attrName>style.visibility</p:attrName>
                                        </p:attrNameLst>
                                      </p:cBhvr>
                                      <p:to>
                                        <p:strVal val="visible"/>
                                      </p:to>
                                    </p:set>
                                    <p:animEffect transition="in" filter="fade">
                                      <p:cBhvr>
                                        <p:cTn id="25" dur="250"/>
                                        <p:tgtEl>
                                          <p:spTgt spid="1320"/>
                                        </p:tgtEl>
                                      </p:cBhvr>
                                    </p:animEffect>
                                  </p:childTnLst>
                                </p:cTn>
                              </p:par>
                              <p:par>
                                <p:cTn id="26" presetID="10" presetClass="entr" presetSubtype="0" fill="hold" grpId="0" nodeType="withEffect">
                                  <p:stCondLst>
                                    <p:cond delay="450"/>
                                  </p:stCondLst>
                                  <p:childTnLst>
                                    <p:set>
                                      <p:cBhvr>
                                        <p:cTn id="27" dur="1" fill="hold">
                                          <p:stCondLst>
                                            <p:cond delay="0"/>
                                          </p:stCondLst>
                                        </p:cTn>
                                        <p:tgtEl>
                                          <p:spTgt spid="1321"/>
                                        </p:tgtEl>
                                        <p:attrNameLst>
                                          <p:attrName>style.visibility</p:attrName>
                                        </p:attrNameLst>
                                      </p:cBhvr>
                                      <p:to>
                                        <p:strVal val="visible"/>
                                      </p:to>
                                    </p:set>
                                    <p:animEffect transition="in" filter="fade">
                                      <p:cBhvr>
                                        <p:cTn id="28" dur="250"/>
                                        <p:tgtEl>
                                          <p:spTgt spid="1321"/>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1322"/>
                                        </p:tgtEl>
                                        <p:attrNameLst>
                                          <p:attrName>style.visibility</p:attrName>
                                        </p:attrNameLst>
                                      </p:cBhvr>
                                      <p:to>
                                        <p:strVal val="visible"/>
                                      </p:to>
                                    </p:set>
                                    <p:animEffect transition="in" filter="fade">
                                      <p:cBhvr>
                                        <p:cTn id="31" dur="250"/>
                                        <p:tgtEl>
                                          <p:spTgt spid="1322"/>
                                        </p:tgtEl>
                                      </p:cBhvr>
                                    </p:animEffect>
                                  </p:childTnLst>
                                </p:cTn>
                              </p:par>
                              <p:par>
                                <p:cTn id="32" presetID="10" presetClass="entr" presetSubtype="0" fill="hold" grpId="0" nodeType="withEffect">
                                  <p:stCondLst>
                                    <p:cond delay="550"/>
                                  </p:stCondLst>
                                  <p:childTnLst>
                                    <p:set>
                                      <p:cBhvr>
                                        <p:cTn id="33" dur="1" fill="hold">
                                          <p:stCondLst>
                                            <p:cond delay="0"/>
                                          </p:stCondLst>
                                        </p:cTn>
                                        <p:tgtEl>
                                          <p:spTgt spid="1329"/>
                                        </p:tgtEl>
                                        <p:attrNameLst>
                                          <p:attrName>style.visibility</p:attrName>
                                        </p:attrNameLst>
                                      </p:cBhvr>
                                      <p:to>
                                        <p:strVal val="visible"/>
                                      </p:to>
                                    </p:set>
                                    <p:animEffect transition="in" filter="fade">
                                      <p:cBhvr>
                                        <p:cTn id="34" dur="250"/>
                                        <p:tgtEl>
                                          <p:spTgt spid="132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323"/>
                                        </p:tgtEl>
                                        <p:attrNameLst>
                                          <p:attrName>style.visibility</p:attrName>
                                        </p:attrNameLst>
                                      </p:cBhvr>
                                      <p:to>
                                        <p:strVal val="visible"/>
                                      </p:to>
                                    </p:set>
                                    <p:animEffect transition="in" filter="fade">
                                      <p:cBhvr>
                                        <p:cTn id="37" dur="250"/>
                                        <p:tgtEl>
                                          <p:spTgt spid="132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325"/>
                                        </p:tgtEl>
                                        <p:attrNameLst>
                                          <p:attrName>style.visibility</p:attrName>
                                        </p:attrNameLst>
                                      </p:cBhvr>
                                      <p:to>
                                        <p:strVal val="visible"/>
                                      </p:to>
                                    </p:set>
                                    <p:animEffect transition="in" filter="fade">
                                      <p:cBhvr>
                                        <p:cTn id="40" dur="250"/>
                                        <p:tgtEl>
                                          <p:spTgt spid="132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326"/>
                                        </p:tgtEl>
                                        <p:attrNameLst>
                                          <p:attrName>style.visibility</p:attrName>
                                        </p:attrNameLst>
                                      </p:cBhvr>
                                      <p:to>
                                        <p:strVal val="visible"/>
                                      </p:to>
                                    </p:set>
                                    <p:animEffect transition="in" filter="fade">
                                      <p:cBhvr>
                                        <p:cTn id="43" dur="250"/>
                                        <p:tgtEl>
                                          <p:spTgt spid="132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327"/>
                                        </p:tgtEl>
                                        <p:attrNameLst>
                                          <p:attrName>style.visibility</p:attrName>
                                        </p:attrNameLst>
                                      </p:cBhvr>
                                      <p:to>
                                        <p:strVal val="visible"/>
                                      </p:to>
                                    </p:set>
                                    <p:animEffect transition="in" filter="fade">
                                      <p:cBhvr>
                                        <p:cTn id="46" dur="250"/>
                                        <p:tgtEl>
                                          <p:spTgt spid="132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328"/>
                                        </p:tgtEl>
                                        <p:attrNameLst>
                                          <p:attrName>style.visibility</p:attrName>
                                        </p:attrNameLst>
                                      </p:cBhvr>
                                      <p:to>
                                        <p:strVal val="visible"/>
                                      </p:to>
                                    </p:set>
                                    <p:animEffect transition="in" filter="fade">
                                      <p:cBhvr>
                                        <p:cTn id="49" dur="250"/>
                                        <p:tgtEl>
                                          <p:spTgt spid="132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336"/>
                                        </p:tgtEl>
                                        <p:attrNameLst>
                                          <p:attrName>style.visibility</p:attrName>
                                        </p:attrNameLst>
                                      </p:cBhvr>
                                      <p:to>
                                        <p:strVal val="visible"/>
                                      </p:to>
                                    </p:set>
                                    <p:animEffect transition="in" filter="fade">
                                      <p:cBhvr>
                                        <p:cTn id="52" dur="250"/>
                                        <p:tgtEl>
                                          <p:spTgt spid="133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330"/>
                                        </p:tgtEl>
                                        <p:attrNameLst>
                                          <p:attrName>style.visibility</p:attrName>
                                        </p:attrNameLst>
                                      </p:cBhvr>
                                      <p:to>
                                        <p:strVal val="visible"/>
                                      </p:to>
                                    </p:set>
                                    <p:animEffect transition="in" filter="fade">
                                      <p:cBhvr>
                                        <p:cTn id="55" dur="250"/>
                                        <p:tgtEl>
                                          <p:spTgt spid="1330"/>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331"/>
                                        </p:tgtEl>
                                        <p:attrNameLst>
                                          <p:attrName>style.visibility</p:attrName>
                                        </p:attrNameLst>
                                      </p:cBhvr>
                                      <p:to>
                                        <p:strVal val="visible"/>
                                      </p:to>
                                    </p:set>
                                    <p:animEffect transition="in" filter="fade">
                                      <p:cBhvr>
                                        <p:cTn id="58" dur="250"/>
                                        <p:tgtEl>
                                          <p:spTgt spid="133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332"/>
                                        </p:tgtEl>
                                        <p:attrNameLst>
                                          <p:attrName>style.visibility</p:attrName>
                                        </p:attrNameLst>
                                      </p:cBhvr>
                                      <p:to>
                                        <p:strVal val="visible"/>
                                      </p:to>
                                    </p:set>
                                    <p:animEffect transition="in" filter="fade">
                                      <p:cBhvr>
                                        <p:cTn id="61" dur="250"/>
                                        <p:tgtEl>
                                          <p:spTgt spid="1332"/>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333"/>
                                        </p:tgtEl>
                                        <p:attrNameLst>
                                          <p:attrName>style.visibility</p:attrName>
                                        </p:attrNameLst>
                                      </p:cBhvr>
                                      <p:to>
                                        <p:strVal val="visible"/>
                                      </p:to>
                                    </p:set>
                                    <p:animEffect transition="in" filter="fade">
                                      <p:cBhvr>
                                        <p:cTn id="64" dur="250"/>
                                        <p:tgtEl>
                                          <p:spTgt spid="133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334"/>
                                        </p:tgtEl>
                                        <p:attrNameLst>
                                          <p:attrName>style.visibility</p:attrName>
                                        </p:attrNameLst>
                                      </p:cBhvr>
                                      <p:to>
                                        <p:strVal val="visible"/>
                                      </p:to>
                                    </p:set>
                                    <p:animEffect transition="in" filter="fade">
                                      <p:cBhvr>
                                        <p:cTn id="67" dur="250"/>
                                        <p:tgtEl>
                                          <p:spTgt spid="1334"/>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335"/>
                                        </p:tgtEl>
                                        <p:attrNameLst>
                                          <p:attrName>style.visibility</p:attrName>
                                        </p:attrNameLst>
                                      </p:cBhvr>
                                      <p:to>
                                        <p:strVal val="visible"/>
                                      </p:to>
                                    </p:set>
                                    <p:animEffect transition="in" filter="fade">
                                      <p:cBhvr>
                                        <p:cTn id="70" dur="250"/>
                                        <p:tgtEl>
                                          <p:spTgt spid="13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315" grpId="0" animBg="1"/>
      <p:bldP spid="1319" grpId="0" animBg="1"/>
      <p:bldP spid="1320" grpId="0" animBg="1"/>
      <p:bldP spid="1321" grpId="0" animBg="1"/>
      <p:bldP spid="1322" grpId="0" animBg="1"/>
      <p:bldP spid="1323" grpId="0" animBg="1"/>
      <p:bldP spid="1325" grpId="0" animBg="1"/>
      <p:bldP spid="1326" grpId="0" animBg="1"/>
      <p:bldP spid="1327" grpId="0" animBg="1"/>
      <p:bldP spid="1328" grpId="0" animBg="1"/>
      <p:bldP spid="1329" grpId="0" animBg="1"/>
      <p:bldP spid="1330" grpId="0" animBg="1"/>
      <p:bldP spid="1331" grpId="0" animBg="1"/>
      <p:bldP spid="1332" grpId="0" animBg="1"/>
      <p:bldP spid="1333" grpId="0" animBg="1"/>
      <p:bldP spid="1334" grpId="0" animBg="1"/>
      <p:bldP spid="1335" grpId="0" animBg="1"/>
      <p:bldP spid="133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519906" y="2641600"/>
            <a:ext cx="11149013" cy="1329595"/>
          </a:xfrm>
        </p:spPr>
        <p:txBody>
          <a:bodyPr/>
          <a:lstStyle/>
          <a:p>
            <a:pPr algn="ctr"/>
            <a:r>
              <a:rPr lang="en-US" sz="9600" dirty="0">
                <a:solidFill>
                  <a:srgbClr val="00B0F0"/>
                </a:solidFill>
              </a:rPr>
              <a:t>99.95</a:t>
            </a:r>
            <a:r>
              <a:rPr lang="en-US" sz="9600" dirty="0" smtClean="0">
                <a:solidFill>
                  <a:srgbClr val="00B0F0"/>
                </a:solidFill>
              </a:rPr>
              <a:t>% </a:t>
            </a:r>
            <a:r>
              <a:rPr lang="zh-CN" altLang="en-US" sz="8000" dirty="0" smtClean="0"/>
              <a:t>每月</a:t>
            </a:r>
            <a:r>
              <a:rPr lang="en-US" sz="8000" dirty="0" smtClean="0"/>
              <a:t> SLA</a:t>
            </a:r>
            <a:endParaRPr lang="en-US" sz="8000" dirty="0"/>
          </a:p>
        </p:txBody>
      </p:sp>
    </p:spTree>
    <p:extLst>
      <p:ext uri="{BB962C8B-B14F-4D97-AF65-F5344CB8AC3E}">
        <p14:creationId xmlns:p14="http://schemas.microsoft.com/office/powerpoint/2010/main" val="1540322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Windows_Azure_DevCamp_16x9_Template - FINAL2">
  <a:themeElements>
    <a:clrScheme name="DevCamp-Template">
      <a:dk1>
        <a:srgbClr val="5F5F5F"/>
      </a:dk1>
      <a:lt1>
        <a:srgbClr val="FFFFFF"/>
      </a:lt1>
      <a:dk2>
        <a:srgbClr val="0071BC"/>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4.xml><?xml version="1.0" encoding="utf-8"?>
<a:theme xmlns:a="http://schemas.openxmlformats.org/drawingml/2006/main" name="Accent Color Transition Slides">
  <a:themeElements>
    <a:clrScheme name="DevCamp-Template">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2476</TotalTime>
  <Words>2271</Words>
  <Application>Microsoft Office PowerPoint</Application>
  <PresentationFormat>Custom</PresentationFormat>
  <Paragraphs>641</Paragraphs>
  <Slides>66</Slides>
  <Notes>66</Notes>
  <HiddenSlides>1</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66</vt:i4>
      </vt:variant>
    </vt:vector>
  </HeadingPairs>
  <TitlesOfParts>
    <vt:vector size="77" baseType="lpstr">
      <vt:lpstr>Kozuka Gothic Pro R</vt:lpstr>
      <vt:lpstr>Consolas</vt:lpstr>
      <vt:lpstr>Wingdings</vt:lpstr>
      <vt:lpstr>Arial</vt:lpstr>
      <vt:lpstr>Segoe UI</vt:lpstr>
      <vt:lpstr>宋体</vt:lpstr>
      <vt:lpstr>Segoe UI Light</vt:lpstr>
      <vt:lpstr>MS1444_Windows Azure Template 16x9_r08a</vt:lpstr>
      <vt:lpstr>White with Consolas font for code slides</vt:lpstr>
      <vt:lpstr>Windows_Azure_DevCamp_16x9_Template - FINAL2</vt:lpstr>
      <vt:lpstr>Accent Color Transition Slides</vt:lpstr>
      <vt:lpstr>Windows Azure 概述</vt:lpstr>
      <vt:lpstr>PowerPoint Presentation</vt:lpstr>
      <vt:lpstr>云计算模式</vt:lpstr>
      <vt:lpstr>云计算</vt:lpstr>
      <vt:lpstr>云计算</vt:lpstr>
      <vt:lpstr>Windows Azure</vt:lpstr>
      <vt:lpstr>Windows Azure</vt:lpstr>
      <vt:lpstr>全球范围</vt:lpstr>
      <vt:lpstr>99.95% 每月 SLA</vt:lpstr>
      <vt:lpstr>只为使用付费</vt:lpstr>
      <vt:lpstr>PowerPoint Presentation</vt:lpstr>
      <vt:lpstr>Windows Azure</vt:lpstr>
      <vt:lpstr>PowerPoint Presentation</vt:lpstr>
      <vt:lpstr>虚拟机</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拥有持久驱动器的虚拟机</vt:lpstr>
      <vt:lpstr>PowerPoint Presentation</vt:lpstr>
      <vt:lpstr>PowerPoint Presentation</vt:lpstr>
      <vt:lpstr>网站</vt:lpstr>
      <vt:lpstr>网站</vt:lpstr>
      <vt:lpstr>网站</vt:lpstr>
      <vt:lpstr>网站</vt:lpstr>
      <vt:lpstr>网站</vt:lpstr>
      <vt:lpstr>网站</vt:lpstr>
      <vt:lpstr>PowerPoint Presentation</vt:lpstr>
      <vt:lpstr>云服务:  开发</vt:lpstr>
      <vt:lpstr>PowerPoint Presentation</vt:lpstr>
      <vt:lpstr>PowerPoint Presentation</vt:lpstr>
      <vt:lpstr>PowerPoint Presentation</vt:lpstr>
      <vt:lpstr>PowerPoint Presentation</vt:lpstr>
      <vt:lpstr>PowerPoint Presentation</vt:lpstr>
      <vt:lpstr>PowerPoint Presentation</vt:lpstr>
      <vt:lpstr>云服务:  管理</vt:lpstr>
      <vt:lpstr>应用程序块</vt:lpstr>
      <vt:lpstr>多语言</vt:lpstr>
      <vt:lpstr>PowerPoint Presentation</vt:lpstr>
      <vt:lpstr>PowerPoint Presentation</vt:lpstr>
      <vt:lpstr>SQL 数据库</vt:lpstr>
      <vt:lpstr>PowerPoint Presentation</vt:lpstr>
      <vt:lpstr>PowerPoint Presentation</vt:lpstr>
      <vt:lpstr>PowerPoint Presentation</vt:lpstr>
      <vt:lpstr>缓存</vt:lpstr>
      <vt:lpstr>PowerPoint Presentation</vt:lpstr>
      <vt:lpstr>PowerPoint Presentation</vt:lpstr>
      <vt:lpstr>PowerPoint Presentation</vt:lpstr>
      <vt:lpstr>PowerPoint Presentation</vt:lpstr>
      <vt:lpstr>PowerPoint Presentation</vt:lpstr>
      <vt:lpstr>PowerPoint Presentation</vt:lpstr>
      <vt:lpstr>服务总线中继</vt:lpstr>
      <vt:lpstr>应用程序块</vt:lpstr>
      <vt:lpstr>Windows Azure 场景</vt:lpstr>
      <vt:lpstr>Windows Azure 实例大小</vt:lpstr>
      <vt:lpstr>PowerPoint Presentation</vt:lpstr>
      <vt:lpstr>开始</vt:lpstr>
      <vt:lpstr>Windows Azure MSDN 权益</vt:lpstr>
      <vt:lpstr>Windows Azure</vt:lpstr>
      <vt:lpstr>总结</vt:lpstr>
      <vt:lpstr>PowerPoint Presentation</vt:lpstr>
      <vt:lpstr>PowerPoint Presentation</vt:lpstr>
    </vt:vector>
  </TitlesOfParts>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James Conard;Junsheng Hao</dc:creator>
  <dc:description>This presentation provides an overview of the Windows Azure. After this presentation you will understand the key concepts and how to get started using Windows Azure. The additional presentations in the Windows Azure Training Kit drill into key features and services.
by James Conard</dc:description>
  <cp:lastModifiedBy>Wenming Ye</cp:lastModifiedBy>
  <cp:revision>208</cp:revision>
  <cp:lastPrinted>2011-10-11T14:25:22Z</cp:lastPrinted>
  <dcterms:created xsi:type="dcterms:W3CDTF">2011-03-29T16:07:22Z</dcterms:created>
  <dcterms:modified xsi:type="dcterms:W3CDTF">2013-03-05T05:38:12Z</dcterms:modified>
  <cp:version>1.0.5</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ies>
</file>

<file path=docProps/thumbnail.jpeg>
</file>